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 id="2147483844" r:id="rId2"/>
    <p:sldMasterId id="2147483648" r:id="rId3"/>
  </p:sldMasterIdLst>
  <p:sldIdLst>
    <p:sldId id="256" r:id="rId4"/>
    <p:sldId id="257" r:id="rId5"/>
    <p:sldId id="275" r:id="rId6"/>
    <p:sldId id="261" r:id="rId7"/>
    <p:sldId id="262" r:id="rId8"/>
    <p:sldId id="286" r:id="rId9"/>
    <p:sldId id="276" r:id="rId10"/>
    <p:sldId id="277" r:id="rId11"/>
    <p:sldId id="311" r:id="rId12"/>
    <p:sldId id="310" r:id="rId13"/>
    <p:sldId id="308" r:id="rId14"/>
    <p:sldId id="301" r:id="rId15"/>
    <p:sldId id="302" r:id="rId16"/>
    <p:sldId id="300" r:id="rId17"/>
    <p:sldId id="303" r:id="rId18"/>
    <p:sldId id="304" r:id="rId19"/>
    <p:sldId id="305" r:id="rId20"/>
    <p:sldId id="306" r:id="rId21"/>
    <p:sldId id="307" r:id="rId22"/>
    <p:sldId id="259" r:id="rId23"/>
    <p:sldId id="265" r:id="rId24"/>
    <p:sldId id="272" r:id="rId25"/>
    <p:sldId id="292" r:id="rId26"/>
    <p:sldId id="289" r:id="rId27"/>
    <p:sldId id="312" r:id="rId28"/>
    <p:sldId id="290" r:id="rId29"/>
    <p:sldId id="295" r:id="rId30"/>
    <p:sldId id="296" r:id="rId31"/>
    <p:sldId id="297" r:id="rId32"/>
    <p:sldId id="298" r:id="rId33"/>
    <p:sldId id="299" r:id="rId34"/>
    <p:sldId id="284" r:id="rId35"/>
    <p:sldId id="285" r:id="rId36"/>
    <p:sldId id="294" r:id="rId37"/>
    <p:sldId id="264"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94715"/>
  </p:normalViewPr>
  <p:slideViewPr>
    <p:cSldViewPr snapToGrid="0">
      <p:cViewPr varScale="1">
        <p:scale>
          <a:sx n="122" d="100"/>
          <a:sy n="122" d="100"/>
        </p:scale>
        <p:origin x="416" y="184"/>
      </p:cViewPr>
      <p:guideLst/>
    </p:cSldViewPr>
  </p:slideViewPr>
  <p:outlineViewPr>
    <p:cViewPr>
      <p:scale>
        <a:sx n="33" d="100"/>
        <a:sy n="33" d="100"/>
      </p:scale>
      <p:origin x="0" y="-15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2" Type="http://schemas.openxmlformats.org/officeDocument/2006/relationships/hyperlink" Target="http://stackoverflow.com/questions/17506855/face-recognition-with-emgu-cv" TargetMode="External"/><Relationship Id="rId1" Type="http://schemas.openxmlformats.org/officeDocument/2006/relationships/image" Target="../media/image19.jpe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56FE7-3F69-40F9-9E39-28BEE1FE2E5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BFA83A3-8338-4EC6-A044-BFA769149BD2}">
      <dgm:prSet custT="1"/>
      <dgm:spPr/>
      <dgm:t>
        <a:bodyPr/>
        <a:lstStyle/>
        <a:p>
          <a:pPr>
            <a:lnSpc>
              <a:spcPct val="100000"/>
            </a:lnSpc>
          </a:pPr>
          <a:r>
            <a:rPr lang="en-US" sz="2400" b="1">
              <a:latin typeface="The Serif Hand Black"/>
            </a:rPr>
            <a:t>OPENCV– </a:t>
          </a:r>
          <a:r>
            <a:rPr lang="en-US" sz="2400" b="1"/>
            <a:t>Used for image and video analysis</a:t>
          </a:r>
        </a:p>
      </dgm:t>
    </dgm:pt>
    <dgm:pt modelId="{F763C850-FFD5-4154-AB69-953E0F5CA9EF}" type="parTrans" cxnId="{437B23FF-E18D-4322-8695-1D71587E7907}">
      <dgm:prSet/>
      <dgm:spPr/>
      <dgm:t>
        <a:bodyPr/>
        <a:lstStyle/>
        <a:p>
          <a:endParaRPr lang="en-US"/>
        </a:p>
      </dgm:t>
    </dgm:pt>
    <dgm:pt modelId="{D9CAC61B-7184-4B20-AB60-5D94A7CC883F}" type="sibTrans" cxnId="{437B23FF-E18D-4322-8695-1D71587E7907}">
      <dgm:prSet/>
      <dgm:spPr/>
      <dgm:t>
        <a:bodyPr/>
        <a:lstStyle/>
        <a:p>
          <a:pPr>
            <a:lnSpc>
              <a:spcPct val="100000"/>
            </a:lnSpc>
          </a:pPr>
          <a:endParaRPr lang="en-US"/>
        </a:p>
      </dgm:t>
    </dgm:pt>
    <dgm:pt modelId="{081BE62C-2849-4A65-9A39-361F0CA920AB}">
      <dgm:prSet custT="1"/>
      <dgm:spPr/>
      <dgm:t>
        <a:bodyPr/>
        <a:lstStyle/>
        <a:p>
          <a:pPr>
            <a:lnSpc>
              <a:spcPct val="100000"/>
            </a:lnSpc>
          </a:pPr>
          <a:r>
            <a:rPr lang="en-US" sz="2400" b="1">
              <a:latin typeface="The Serif Hand Black"/>
            </a:rPr>
            <a:t>PILLOW- </a:t>
          </a:r>
          <a:r>
            <a:rPr lang="en-US" sz="2400" b="1"/>
            <a:t>Adds support for opening, manipulating, and saving images</a:t>
          </a:r>
        </a:p>
      </dgm:t>
    </dgm:pt>
    <dgm:pt modelId="{4FC7FAE0-6954-4C17-BFEF-55CF39850F71}" type="parTrans" cxnId="{D35CD660-177D-4AA9-AB14-E1B45ABE1350}">
      <dgm:prSet/>
      <dgm:spPr/>
      <dgm:t>
        <a:bodyPr/>
        <a:lstStyle/>
        <a:p>
          <a:endParaRPr lang="en-US"/>
        </a:p>
      </dgm:t>
    </dgm:pt>
    <dgm:pt modelId="{E920FAF2-7B59-4AF1-9254-61967C823ED8}" type="sibTrans" cxnId="{D35CD660-177D-4AA9-AB14-E1B45ABE1350}">
      <dgm:prSet/>
      <dgm:spPr/>
      <dgm:t>
        <a:bodyPr/>
        <a:lstStyle/>
        <a:p>
          <a:pPr>
            <a:lnSpc>
              <a:spcPct val="100000"/>
            </a:lnSpc>
          </a:pPr>
          <a:endParaRPr lang="en-US"/>
        </a:p>
      </dgm:t>
    </dgm:pt>
    <dgm:pt modelId="{C1FB7F53-CFE5-47B5-B7E0-E9C9B380B6F9}">
      <dgm:prSet custT="1"/>
      <dgm:spPr/>
      <dgm:t>
        <a:bodyPr/>
        <a:lstStyle/>
        <a:p>
          <a:pPr>
            <a:lnSpc>
              <a:spcPct val="100000"/>
            </a:lnSpc>
          </a:pPr>
          <a:r>
            <a:rPr lang="en-US" sz="2400" b="1">
              <a:latin typeface="The Serif Hand Black"/>
            </a:rPr>
            <a:t>NUMPY- </a:t>
          </a:r>
          <a:r>
            <a:rPr lang="en-US" sz="2400" b="1"/>
            <a:t>Working with arrays</a:t>
          </a:r>
          <a:endParaRPr lang="en-US" sz="2400"/>
        </a:p>
      </dgm:t>
    </dgm:pt>
    <dgm:pt modelId="{095039DA-B14E-48FB-ADD0-AC6D63625B59}" type="parTrans" cxnId="{CB09A229-1FB9-45E5-858A-4E8327D5F4D7}">
      <dgm:prSet/>
      <dgm:spPr/>
      <dgm:t>
        <a:bodyPr/>
        <a:lstStyle/>
        <a:p>
          <a:endParaRPr lang="en-US"/>
        </a:p>
      </dgm:t>
    </dgm:pt>
    <dgm:pt modelId="{440D5A3B-9CD5-43CD-9498-4B33174168EA}" type="sibTrans" cxnId="{CB09A229-1FB9-45E5-858A-4E8327D5F4D7}">
      <dgm:prSet/>
      <dgm:spPr/>
      <dgm:t>
        <a:bodyPr/>
        <a:lstStyle/>
        <a:p>
          <a:pPr>
            <a:lnSpc>
              <a:spcPct val="100000"/>
            </a:lnSpc>
          </a:pPr>
          <a:endParaRPr lang="en-US"/>
        </a:p>
      </dgm:t>
    </dgm:pt>
    <dgm:pt modelId="{8FDE055A-BF45-4E44-AD62-09B52E75E4D0}">
      <dgm:prSet custT="1"/>
      <dgm:spPr/>
      <dgm:t>
        <a:bodyPr/>
        <a:lstStyle/>
        <a:p>
          <a:pPr>
            <a:lnSpc>
              <a:spcPct val="100000"/>
            </a:lnSpc>
          </a:pPr>
          <a:r>
            <a:rPr lang="en-US" sz="2400" b="1">
              <a:latin typeface="The Serif Hand Black"/>
            </a:rPr>
            <a:t>PANDAS- </a:t>
          </a:r>
          <a:r>
            <a:rPr lang="en-US" sz="2400" b="1"/>
            <a:t>Data science/data analysis and machine learning tasks</a:t>
          </a:r>
        </a:p>
      </dgm:t>
    </dgm:pt>
    <dgm:pt modelId="{E72089E2-43B7-44F3-8ED9-F78666826BD0}" type="parTrans" cxnId="{BDA26DA4-1F40-4B79-832D-DF280D584ED7}">
      <dgm:prSet/>
      <dgm:spPr/>
      <dgm:t>
        <a:bodyPr/>
        <a:lstStyle/>
        <a:p>
          <a:endParaRPr lang="en-US"/>
        </a:p>
      </dgm:t>
    </dgm:pt>
    <dgm:pt modelId="{D3091BFE-D6A7-47DE-BA5F-B5B7656A3E9C}" type="sibTrans" cxnId="{BDA26DA4-1F40-4B79-832D-DF280D584ED7}">
      <dgm:prSet/>
      <dgm:spPr/>
      <dgm:t>
        <a:bodyPr/>
        <a:lstStyle/>
        <a:p>
          <a:pPr>
            <a:lnSpc>
              <a:spcPct val="100000"/>
            </a:lnSpc>
          </a:pPr>
          <a:endParaRPr lang="en-US"/>
        </a:p>
      </dgm:t>
    </dgm:pt>
    <dgm:pt modelId="{400BFA62-1AB8-45E4-8E56-B7B587CAC413}">
      <dgm:prSet custT="1"/>
      <dgm:spPr/>
      <dgm:t>
        <a:bodyPr/>
        <a:lstStyle/>
        <a:p>
          <a:pPr>
            <a:lnSpc>
              <a:spcPct val="100000"/>
            </a:lnSpc>
          </a:pPr>
          <a:r>
            <a:rPr lang="en-US" sz="2400" b="1">
              <a:latin typeface="The Serif Hand Black"/>
            </a:rPr>
            <a:t>SMTPLIB - </a:t>
          </a:r>
          <a:r>
            <a:rPr lang="en-US" sz="2400" b="1" i="0"/>
            <a:t>Client session object, to send mail to any internet machine</a:t>
          </a:r>
          <a:r>
            <a:rPr lang="en-US" sz="2400" b="1">
              <a:latin typeface="The Serif Hand Black"/>
            </a:rPr>
            <a:t>  </a:t>
          </a:r>
          <a:endParaRPr lang="en-US" sz="2400" b="1"/>
        </a:p>
      </dgm:t>
    </dgm:pt>
    <dgm:pt modelId="{28B5357A-5091-4F23-88A2-44BCD7AE7115}" type="parTrans" cxnId="{9A82BF97-05C5-4093-B31C-5E0E0F662560}">
      <dgm:prSet/>
      <dgm:spPr/>
      <dgm:t>
        <a:bodyPr/>
        <a:lstStyle/>
        <a:p>
          <a:endParaRPr lang="en-US"/>
        </a:p>
      </dgm:t>
    </dgm:pt>
    <dgm:pt modelId="{19DE11FE-2236-4217-B481-4560423066B9}" type="sibTrans" cxnId="{9A82BF97-05C5-4093-B31C-5E0E0F662560}">
      <dgm:prSet/>
      <dgm:spPr/>
      <dgm:t>
        <a:bodyPr/>
        <a:lstStyle/>
        <a:p>
          <a:pPr>
            <a:lnSpc>
              <a:spcPct val="100000"/>
            </a:lnSpc>
          </a:pPr>
          <a:endParaRPr lang="en-US"/>
        </a:p>
      </dgm:t>
    </dgm:pt>
    <dgm:pt modelId="{46E59E9A-F3DB-4AE7-816A-90BB0E1DEFD7}">
      <dgm:prSet phldr="0" custT="1"/>
      <dgm:spPr/>
      <dgm:t>
        <a:bodyPr/>
        <a:lstStyle/>
        <a:p>
          <a:pPr>
            <a:lnSpc>
              <a:spcPct val="100000"/>
            </a:lnSpc>
          </a:pPr>
          <a:r>
            <a:rPr lang="en-US" sz="2400" b="1">
              <a:latin typeface="The Serif Hand Black"/>
            </a:rPr>
            <a:t>CSV - </a:t>
          </a:r>
          <a:r>
            <a:rPr lang="en-US" sz="2400" b="1"/>
            <a:t>Common import and export format for spreadsheets</a:t>
          </a:r>
          <a:endParaRPr lang="en-US" sz="2400"/>
        </a:p>
      </dgm:t>
    </dgm:pt>
    <dgm:pt modelId="{C0F9778D-293F-4701-97ED-B6C8973B5E35}" type="parTrans" cxnId="{82BF7796-A63C-42E8-9D45-359FC021F802}">
      <dgm:prSet/>
      <dgm:spPr/>
      <dgm:t>
        <a:bodyPr/>
        <a:lstStyle/>
        <a:p>
          <a:endParaRPr lang="en-US"/>
        </a:p>
      </dgm:t>
    </dgm:pt>
    <dgm:pt modelId="{CF87A030-ACD7-4349-B059-9ECE0CC5D90F}" type="sibTrans" cxnId="{82BF7796-A63C-42E8-9D45-359FC021F802}">
      <dgm:prSet/>
      <dgm:spPr/>
      <dgm:t>
        <a:bodyPr/>
        <a:lstStyle/>
        <a:p>
          <a:endParaRPr lang="en-US"/>
        </a:p>
      </dgm:t>
    </dgm:pt>
    <dgm:pt modelId="{BED25A38-CEB4-BA4B-AABB-B2F416D65602}">
      <dgm:prSet custT="1"/>
      <dgm:spPr/>
      <dgm:t>
        <a:bodyPr/>
        <a:lstStyle/>
        <a:p>
          <a:pPr>
            <a:lnSpc>
              <a:spcPct val="100000"/>
            </a:lnSpc>
          </a:pPr>
          <a:r>
            <a:rPr lang="en-US" sz="2800" b="1">
              <a:latin typeface="The Serif Hand Black"/>
            </a:rPr>
            <a:t>TKINTER</a:t>
          </a:r>
          <a:r>
            <a:rPr lang="en-US" sz="2800"/>
            <a:t> - </a:t>
          </a:r>
          <a:r>
            <a:rPr lang="en-US" sz="2800" b="1"/>
            <a:t>Build-in GUI toolkit   </a:t>
          </a:r>
        </a:p>
      </dgm:t>
    </dgm:pt>
    <dgm:pt modelId="{39542007-2C37-F14D-B104-C5B449D3BCF6}" type="parTrans" cxnId="{F384E45B-AB56-454F-B6EF-53113CEAC1C3}">
      <dgm:prSet/>
      <dgm:spPr/>
      <dgm:t>
        <a:bodyPr/>
        <a:lstStyle/>
        <a:p>
          <a:endParaRPr lang="en-US"/>
        </a:p>
      </dgm:t>
    </dgm:pt>
    <dgm:pt modelId="{E17C686B-DCF5-EE46-BF4A-4BB30D6D11E5}" type="sibTrans" cxnId="{F384E45B-AB56-454F-B6EF-53113CEAC1C3}">
      <dgm:prSet/>
      <dgm:spPr/>
      <dgm:t>
        <a:bodyPr/>
        <a:lstStyle/>
        <a:p>
          <a:pPr>
            <a:lnSpc>
              <a:spcPct val="100000"/>
            </a:lnSpc>
          </a:pPr>
          <a:endParaRPr lang="en-US"/>
        </a:p>
      </dgm:t>
    </dgm:pt>
    <dgm:pt modelId="{1DD6D064-D2DA-4D3A-AF7C-27E65DACCDE7}" type="pres">
      <dgm:prSet presAssocID="{CD156FE7-3F69-40F9-9E39-28BEE1FE2E5C}" presName="root" presStyleCnt="0">
        <dgm:presLayoutVars>
          <dgm:dir/>
          <dgm:resizeHandles val="exact"/>
        </dgm:presLayoutVars>
      </dgm:prSet>
      <dgm:spPr/>
    </dgm:pt>
    <dgm:pt modelId="{78DD02D4-E4F0-445E-B11F-5A114B736373}" type="pres">
      <dgm:prSet presAssocID="{CD156FE7-3F69-40F9-9E39-28BEE1FE2E5C}" presName="container" presStyleCnt="0">
        <dgm:presLayoutVars>
          <dgm:dir/>
          <dgm:resizeHandles val="exact"/>
        </dgm:presLayoutVars>
      </dgm:prSet>
      <dgm:spPr/>
    </dgm:pt>
    <dgm:pt modelId="{009C175A-31AF-4F8C-BCD2-45DAD3E22602}" type="pres">
      <dgm:prSet presAssocID="{3BFA83A3-8338-4EC6-A044-BFA769149BD2}" presName="compNode" presStyleCnt="0"/>
      <dgm:spPr/>
    </dgm:pt>
    <dgm:pt modelId="{59578D68-9DF4-435A-B0B8-F79B30A648F5}" type="pres">
      <dgm:prSet presAssocID="{3BFA83A3-8338-4EC6-A044-BFA769149BD2}" presName="iconBgRect" presStyleLbl="bgShp" presStyleIdx="0" presStyleCnt="7"/>
      <dgm:spPr/>
    </dgm:pt>
    <dgm:pt modelId="{23F604C6-8B98-4575-96A7-3106E81E38CF}" type="pres">
      <dgm:prSet presAssocID="{3BFA83A3-8338-4EC6-A044-BFA769149BD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F326F5C8-0985-4245-A689-DBCDA107AE8F}" type="pres">
      <dgm:prSet presAssocID="{3BFA83A3-8338-4EC6-A044-BFA769149BD2}" presName="spaceRect" presStyleCnt="0"/>
      <dgm:spPr/>
    </dgm:pt>
    <dgm:pt modelId="{E2F05C08-049D-46C4-9538-54BE1B201661}" type="pres">
      <dgm:prSet presAssocID="{3BFA83A3-8338-4EC6-A044-BFA769149BD2}" presName="textRect" presStyleLbl="revTx" presStyleIdx="0" presStyleCnt="7">
        <dgm:presLayoutVars>
          <dgm:chMax val="1"/>
          <dgm:chPref val="1"/>
        </dgm:presLayoutVars>
      </dgm:prSet>
      <dgm:spPr/>
    </dgm:pt>
    <dgm:pt modelId="{B2BB0007-D57D-4146-9716-C5932B325220}" type="pres">
      <dgm:prSet presAssocID="{D9CAC61B-7184-4B20-AB60-5D94A7CC883F}" presName="sibTrans" presStyleLbl="sibTrans2D1" presStyleIdx="0" presStyleCnt="0"/>
      <dgm:spPr/>
    </dgm:pt>
    <dgm:pt modelId="{5462501B-85D5-4E89-8D70-9481F19E6420}" type="pres">
      <dgm:prSet presAssocID="{BED25A38-CEB4-BA4B-AABB-B2F416D65602}" presName="compNode" presStyleCnt="0"/>
      <dgm:spPr/>
    </dgm:pt>
    <dgm:pt modelId="{0708A15A-3560-4D88-B798-889E26D8385C}" type="pres">
      <dgm:prSet presAssocID="{BED25A38-CEB4-BA4B-AABB-B2F416D65602}" presName="iconBgRect" presStyleLbl="bgShp" presStyleIdx="1" presStyleCnt="7"/>
      <dgm:spPr/>
    </dgm:pt>
    <dgm:pt modelId="{58257B19-3676-48A9-9FE6-C99A5DE4993C}" type="pres">
      <dgm:prSet presAssocID="{BED25A38-CEB4-BA4B-AABB-B2F416D6560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d"/>
        </a:ext>
      </dgm:extLst>
    </dgm:pt>
    <dgm:pt modelId="{23150AB0-5CCA-4F2F-8037-3E97448332FF}" type="pres">
      <dgm:prSet presAssocID="{BED25A38-CEB4-BA4B-AABB-B2F416D65602}" presName="spaceRect" presStyleCnt="0"/>
      <dgm:spPr/>
    </dgm:pt>
    <dgm:pt modelId="{861D9499-DA47-40EA-A8AC-EA1B50490EA9}" type="pres">
      <dgm:prSet presAssocID="{BED25A38-CEB4-BA4B-AABB-B2F416D65602}" presName="textRect" presStyleLbl="revTx" presStyleIdx="1" presStyleCnt="7">
        <dgm:presLayoutVars>
          <dgm:chMax val="1"/>
          <dgm:chPref val="1"/>
        </dgm:presLayoutVars>
      </dgm:prSet>
      <dgm:spPr/>
    </dgm:pt>
    <dgm:pt modelId="{4F82777D-EC11-4B85-A222-B32A9F8BC94C}" type="pres">
      <dgm:prSet presAssocID="{E17C686B-DCF5-EE46-BF4A-4BB30D6D11E5}" presName="sibTrans" presStyleLbl="sibTrans2D1" presStyleIdx="0" presStyleCnt="0"/>
      <dgm:spPr/>
    </dgm:pt>
    <dgm:pt modelId="{471D367E-8E9E-4D99-B215-ABBAADD1BDE2}" type="pres">
      <dgm:prSet presAssocID="{081BE62C-2849-4A65-9A39-361F0CA920AB}" presName="compNode" presStyleCnt="0"/>
      <dgm:spPr/>
    </dgm:pt>
    <dgm:pt modelId="{742F0221-F1A3-46AC-B8C8-01B4B55A5A3B}" type="pres">
      <dgm:prSet presAssocID="{081BE62C-2849-4A65-9A39-361F0CA920AB}" presName="iconBgRect" presStyleLbl="bgShp" presStyleIdx="2" presStyleCnt="7"/>
      <dgm:spPr/>
    </dgm:pt>
    <dgm:pt modelId="{ADA6551B-CD24-41F5-AD06-446647A61ECE}" type="pres">
      <dgm:prSet presAssocID="{081BE62C-2849-4A65-9A39-361F0CA920A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BF914FDC-82D1-415F-A342-0E1C30A7F27B}" type="pres">
      <dgm:prSet presAssocID="{081BE62C-2849-4A65-9A39-361F0CA920AB}" presName="spaceRect" presStyleCnt="0"/>
      <dgm:spPr/>
    </dgm:pt>
    <dgm:pt modelId="{F2A89EA1-D53F-4A8E-AEBA-DCF917912AE3}" type="pres">
      <dgm:prSet presAssocID="{081BE62C-2849-4A65-9A39-361F0CA920AB}" presName="textRect" presStyleLbl="revTx" presStyleIdx="2" presStyleCnt="7">
        <dgm:presLayoutVars>
          <dgm:chMax val="1"/>
          <dgm:chPref val="1"/>
        </dgm:presLayoutVars>
      </dgm:prSet>
      <dgm:spPr/>
    </dgm:pt>
    <dgm:pt modelId="{DD9E3944-DF67-4336-BC5C-3CDAAA632BEC}" type="pres">
      <dgm:prSet presAssocID="{E920FAF2-7B59-4AF1-9254-61967C823ED8}" presName="sibTrans" presStyleLbl="sibTrans2D1" presStyleIdx="0" presStyleCnt="0"/>
      <dgm:spPr/>
    </dgm:pt>
    <dgm:pt modelId="{04D8D412-7A2B-4606-A19F-306A7B0FEF00}" type="pres">
      <dgm:prSet presAssocID="{C1FB7F53-CFE5-47B5-B7E0-E9C9B380B6F9}" presName="compNode" presStyleCnt="0"/>
      <dgm:spPr/>
    </dgm:pt>
    <dgm:pt modelId="{BFAB374B-F8E8-4239-BEBA-B5886E134A19}" type="pres">
      <dgm:prSet presAssocID="{C1FB7F53-CFE5-47B5-B7E0-E9C9B380B6F9}" presName="iconBgRect" presStyleLbl="bgShp" presStyleIdx="3" presStyleCnt="7"/>
      <dgm:spPr/>
    </dgm:pt>
    <dgm:pt modelId="{4C33F52A-12ED-454A-AC78-35C110E5AA63}" type="pres">
      <dgm:prSet presAssocID="{C1FB7F53-CFE5-47B5-B7E0-E9C9B380B6F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nda"/>
        </a:ext>
      </dgm:extLst>
    </dgm:pt>
    <dgm:pt modelId="{9007F88F-98B7-450A-846A-1CE91B43ADDB}" type="pres">
      <dgm:prSet presAssocID="{C1FB7F53-CFE5-47B5-B7E0-E9C9B380B6F9}" presName="spaceRect" presStyleCnt="0"/>
      <dgm:spPr/>
    </dgm:pt>
    <dgm:pt modelId="{C461371C-23CB-4911-B773-597F41FF7DFD}" type="pres">
      <dgm:prSet presAssocID="{C1FB7F53-CFE5-47B5-B7E0-E9C9B380B6F9}" presName="textRect" presStyleLbl="revTx" presStyleIdx="3" presStyleCnt="7">
        <dgm:presLayoutVars>
          <dgm:chMax val="1"/>
          <dgm:chPref val="1"/>
        </dgm:presLayoutVars>
      </dgm:prSet>
      <dgm:spPr/>
    </dgm:pt>
    <dgm:pt modelId="{9B6003D6-CB6C-4C75-8828-46FF1A2184BD}" type="pres">
      <dgm:prSet presAssocID="{440D5A3B-9CD5-43CD-9498-4B33174168EA}" presName="sibTrans" presStyleLbl="sibTrans2D1" presStyleIdx="0" presStyleCnt="0"/>
      <dgm:spPr/>
    </dgm:pt>
    <dgm:pt modelId="{1F407320-13AD-4B18-8F38-207C813AC7A2}" type="pres">
      <dgm:prSet presAssocID="{8FDE055A-BF45-4E44-AD62-09B52E75E4D0}" presName="compNode" presStyleCnt="0"/>
      <dgm:spPr/>
    </dgm:pt>
    <dgm:pt modelId="{F851E012-4603-441A-A2E2-280A360B1E3A}" type="pres">
      <dgm:prSet presAssocID="{8FDE055A-BF45-4E44-AD62-09B52E75E4D0}" presName="iconBgRect" presStyleLbl="bgShp" presStyleIdx="4" presStyleCnt="7"/>
      <dgm:spPr/>
    </dgm:pt>
    <dgm:pt modelId="{C72A837E-DB1F-4E51-8D47-B04206C133FD}" type="pres">
      <dgm:prSet presAssocID="{8FDE055A-BF45-4E44-AD62-09B52E75E4D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5F81794A-48D4-4609-AF9E-D09E7969E688}" type="pres">
      <dgm:prSet presAssocID="{8FDE055A-BF45-4E44-AD62-09B52E75E4D0}" presName="spaceRect" presStyleCnt="0"/>
      <dgm:spPr/>
    </dgm:pt>
    <dgm:pt modelId="{98784A8F-40E6-44C0-9150-AACD9F5D9B9D}" type="pres">
      <dgm:prSet presAssocID="{8FDE055A-BF45-4E44-AD62-09B52E75E4D0}" presName="textRect" presStyleLbl="revTx" presStyleIdx="4" presStyleCnt="7">
        <dgm:presLayoutVars>
          <dgm:chMax val="1"/>
          <dgm:chPref val="1"/>
        </dgm:presLayoutVars>
      </dgm:prSet>
      <dgm:spPr/>
    </dgm:pt>
    <dgm:pt modelId="{7CB85F10-61D1-46B9-B16E-F5D9305AA7C4}" type="pres">
      <dgm:prSet presAssocID="{D3091BFE-D6A7-47DE-BA5F-B5B7656A3E9C}" presName="sibTrans" presStyleLbl="sibTrans2D1" presStyleIdx="0" presStyleCnt="0"/>
      <dgm:spPr/>
    </dgm:pt>
    <dgm:pt modelId="{CAADEE86-60F7-43BA-A28D-EF2FCC04C2D1}" type="pres">
      <dgm:prSet presAssocID="{400BFA62-1AB8-45E4-8E56-B7B587CAC413}" presName="compNode" presStyleCnt="0"/>
      <dgm:spPr/>
    </dgm:pt>
    <dgm:pt modelId="{5BE6602B-9730-41D0-A4B4-6F58F9D667C4}" type="pres">
      <dgm:prSet presAssocID="{400BFA62-1AB8-45E4-8E56-B7B587CAC413}" presName="iconBgRect" presStyleLbl="bgShp" presStyleIdx="5" presStyleCnt="7"/>
      <dgm:spPr/>
    </dgm:pt>
    <dgm:pt modelId="{C9A36068-DEC8-46E6-BFB1-A5F3B2402E93}" type="pres">
      <dgm:prSet presAssocID="{400BFA62-1AB8-45E4-8E56-B7B587CAC41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Folder"/>
        </a:ext>
      </dgm:extLst>
    </dgm:pt>
    <dgm:pt modelId="{B42AAB15-4480-4831-B4E9-A57759936439}" type="pres">
      <dgm:prSet presAssocID="{400BFA62-1AB8-45E4-8E56-B7B587CAC413}" presName="spaceRect" presStyleCnt="0"/>
      <dgm:spPr/>
    </dgm:pt>
    <dgm:pt modelId="{694625DE-9453-4532-97D8-CDF4FF4A8164}" type="pres">
      <dgm:prSet presAssocID="{400BFA62-1AB8-45E4-8E56-B7B587CAC413}" presName="textRect" presStyleLbl="revTx" presStyleIdx="5" presStyleCnt="7">
        <dgm:presLayoutVars>
          <dgm:chMax val="1"/>
          <dgm:chPref val="1"/>
        </dgm:presLayoutVars>
      </dgm:prSet>
      <dgm:spPr/>
    </dgm:pt>
    <dgm:pt modelId="{A4CF9DF2-27B5-4968-A424-83F6AF433141}" type="pres">
      <dgm:prSet presAssocID="{19DE11FE-2236-4217-B481-4560423066B9}" presName="sibTrans" presStyleLbl="sibTrans2D1" presStyleIdx="0" presStyleCnt="0"/>
      <dgm:spPr/>
    </dgm:pt>
    <dgm:pt modelId="{23A8D8D4-1FCB-44F8-B8DE-4F773B3F8C67}" type="pres">
      <dgm:prSet presAssocID="{46E59E9A-F3DB-4AE7-816A-90BB0E1DEFD7}" presName="compNode" presStyleCnt="0"/>
      <dgm:spPr/>
    </dgm:pt>
    <dgm:pt modelId="{97B060EF-1258-4041-B25C-53A238AB80A9}" type="pres">
      <dgm:prSet presAssocID="{46E59E9A-F3DB-4AE7-816A-90BB0E1DEFD7}" presName="iconBgRect" presStyleLbl="bgShp" presStyleIdx="6" presStyleCnt="7"/>
      <dgm:spPr/>
    </dgm:pt>
    <dgm:pt modelId="{AD3E7CD5-B57B-452A-9E9D-92290CE76D2E}" type="pres">
      <dgm:prSet presAssocID="{46E59E9A-F3DB-4AE7-816A-90BB0E1DEFD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ools"/>
        </a:ext>
      </dgm:extLst>
    </dgm:pt>
    <dgm:pt modelId="{351B58C0-C1AE-4A55-B369-19E12849278C}" type="pres">
      <dgm:prSet presAssocID="{46E59E9A-F3DB-4AE7-816A-90BB0E1DEFD7}" presName="spaceRect" presStyleCnt="0"/>
      <dgm:spPr/>
    </dgm:pt>
    <dgm:pt modelId="{CD618A66-12FC-47A6-9F6A-C42AE445E605}" type="pres">
      <dgm:prSet presAssocID="{46E59E9A-F3DB-4AE7-816A-90BB0E1DEFD7}" presName="textRect" presStyleLbl="revTx" presStyleIdx="6" presStyleCnt="7">
        <dgm:presLayoutVars>
          <dgm:chMax val="1"/>
          <dgm:chPref val="1"/>
        </dgm:presLayoutVars>
      </dgm:prSet>
      <dgm:spPr/>
    </dgm:pt>
  </dgm:ptLst>
  <dgm:cxnLst>
    <dgm:cxn modelId="{37CA2E0B-8F31-E14A-91D5-274EDA7BDC03}" type="presOf" srcId="{440D5A3B-9CD5-43CD-9498-4B33174168EA}" destId="{9B6003D6-CB6C-4C75-8828-46FF1A2184BD}" srcOrd="0" destOrd="0" presId="urn:microsoft.com/office/officeart/2018/2/layout/IconCircleList"/>
    <dgm:cxn modelId="{A752EC15-72C6-5840-8750-2FC5E1A3245F}" type="presOf" srcId="{400BFA62-1AB8-45E4-8E56-B7B587CAC413}" destId="{694625DE-9453-4532-97D8-CDF4FF4A8164}" srcOrd="0" destOrd="0" presId="urn:microsoft.com/office/officeart/2018/2/layout/IconCircleList"/>
    <dgm:cxn modelId="{27CE3F17-34F5-964C-BF08-0A48FA6C09EC}" type="presOf" srcId="{C1FB7F53-CFE5-47B5-B7E0-E9C9B380B6F9}" destId="{C461371C-23CB-4911-B773-597F41FF7DFD}" srcOrd="0" destOrd="0" presId="urn:microsoft.com/office/officeart/2018/2/layout/IconCircleList"/>
    <dgm:cxn modelId="{5BC40522-70C0-A844-BDBF-C012B12440E6}" type="presOf" srcId="{E920FAF2-7B59-4AF1-9254-61967C823ED8}" destId="{DD9E3944-DF67-4336-BC5C-3CDAAA632BEC}" srcOrd="0" destOrd="0" presId="urn:microsoft.com/office/officeart/2018/2/layout/IconCircleList"/>
    <dgm:cxn modelId="{EED87728-165D-F549-9C6B-A0DB89DFF7A7}" type="presOf" srcId="{BED25A38-CEB4-BA4B-AABB-B2F416D65602}" destId="{861D9499-DA47-40EA-A8AC-EA1B50490EA9}" srcOrd="0" destOrd="0" presId="urn:microsoft.com/office/officeart/2018/2/layout/IconCircleList"/>
    <dgm:cxn modelId="{CB09A229-1FB9-45E5-858A-4E8327D5F4D7}" srcId="{CD156FE7-3F69-40F9-9E39-28BEE1FE2E5C}" destId="{C1FB7F53-CFE5-47B5-B7E0-E9C9B380B6F9}" srcOrd="3" destOrd="0" parTransId="{095039DA-B14E-48FB-ADD0-AC6D63625B59}" sibTransId="{440D5A3B-9CD5-43CD-9498-4B33174168EA}"/>
    <dgm:cxn modelId="{FE1A4B45-E766-EE4C-9568-56B5B353B571}" type="presOf" srcId="{46E59E9A-F3DB-4AE7-816A-90BB0E1DEFD7}" destId="{CD618A66-12FC-47A6-9F6A-C42AE445E605}" srcOrd="0" destOrd="0" presId="urn:microsoft.com/office/officeart/2018/2/layout/IconCircleList"/>
    <dgm:cxn modelId="{717E3956-B35C-0E45-BB47-7D5BCCEB4814}" type="presOf" srcId="{3BFA83A3-8338-4EC6-A044-BFA769149BD2}" destId="{E2F05C08-049D-46C4-9538-54BE1B201661}" srcOrd="0" destOrd="0" presId="urn:microsoft.com/office/officeart/2018/2/layout/IconCircleList"/>
    <dgm:cxn modelId="{F384E45B-AB56-454F-B6EF-53113CEAC1C3}" srcId="{CD156FE7-3F69-40F9-9E39-28BEE1FE2E5C}" destId="{BED25A38-CEB4-BA4B-AABB-B2F416D65602}" srcOrd="1" destOrd="0" parTransId="{39542007-2C37-F14D-B104-C5B449D3BCF6}" sibTransId="{E17C686B-DCF5-EE46-BF4A-4BB30D6D11E5}"/>
    <dgm:cxn modelId="{D35CD660-177D-4AA9-AB14-E1B45ABE1350}" srcId="{CD156FE7-3F69-40F9-9E39-28BEE1FE2E5C}" destId="{081BE62C-2849-4A65-9A39-361F0CA920AB}" srcOrd="2" destOrd="0" parTransId="{4FC7FAE0-6954-4C17-BFEF-55CF39850F71}" sibTransId="{E920FAF2-7B59-4AF1-9254-61967C823ED8}"/>
    <dgm:cxn modelId="{82BF7796-A63C-42E8-9D45-359FC021F802}" srcId="{CD156FE7-3F69-40F9-9E39-28BEE1FE2E5C}" destId="{46E59E9A-F3DB-4AE7-816A-90BB0E1DEFD7}" srcOrd="6" destOrd="0" parTransId="{C0F9778D-293F-4701-97ED-B6C8973B5E35}" sibTransId="{CF87A030-ACD7-4349-B059-9ECE0CC5D90F}"/>
    <dgm:cxn modelId="{9A82BF97-05C5-4093-B31C-5E0E0F662560}" srcId="{CD156FE7-3F69-40F9-9E39-28BEE1FE2E5C}" destId="{400BFA62-1AB8-45E4-8E56-B7B587CAC413}" srcOrd="5" destOrd="0" parTransId="{28B5357A-5091-4F23-88A2-44BCD7AE7115}" sibTransId="{19DE11FE-2236-4217-B481-4560423066B9}"/>
    <dgm:cxn modelId="{B108A4A1-7DAE-D145-94FB-7E3B5567FEBD}" type="presOf" srcId="{E17C686B-DCF5-EE46-BF4A-4BB30D6D11E5}" destId="{4F82777D-EC11-4B85-A222-B32A9F8BC94C}" srcOrd="0" destOrd="0" presId="urn:microsoft.com/office/officeart/2018/2/layout/IconCircleList"/>
    <dgm:cxn modelId="{BDA26DA4-1F40-4B79-832D-DF280D584ED7}" srcId="{CD156FE7-3F69-40F9-9E39-28BEE1FE2E5C}" destId="{8FDE055A-BF45-4E44-AD62-09B52E75E4D0}" srcOrd="4" destOrd="0" parTransId="{E72089E2-43B7-44F3-8ED9-F78666826BD0}" sibTransId="{D3091BFE-D6A7-47DE-BA5F-B5B7656A3E9C}"/>
    <dgm:cxn modelId="{322653BC-E6A9-7446-9700-3AA56E156AF3}" type="presOf" srcId="{CD156FE7-3F69-40F9-9E39-28BEE1FE2E5C}" destId="{1DD6D064-D2DA-4D3A-AF7C-27E65DACCDE7}" srcOrd="0" destOrd="0" presId="urn:microsoft.com/office/officeart/2018/2/layout/IconCircleList"/>
    <dgm:cxn modelId="{76C7FABD-AB4F-4A4E-8EE6-54FD5C88FB53}" type="presOf" srcId="{081BE62C-2849-4A65-9A39-361F0CA920AB}" destId="{F2A89EA1-D53F-4A8E-AEBA-DCF917912AE3}" srcOrd="0" destOrd="0" presId="urn:microsoft.com/office/officeart/2018/2/layout/IconCircleList"/>
    <dgm:cxn modelId="{04314BC7-C9ED-6344-90C4-3A34DE375808}" type="presOf" srcId="{D9CAC61B-7184-4B20-AB60-5D94A7CC883F}" destId="{B2BB0007-D57D-4146-9716-C5932B325220}" srcOrd="0" destOrd="0" presId="urn:microsoft.com/office/officeart/2018/2/layout/IconCircleList"/>
    <dgm:cxn modelId="{43C537C8-717F-B941-9680-6ABC55ACC7A9}" type="presOf" srcId="{8FDE055A-BF45-4E44-AD62-09B52E75E4D0}" destId="{98784A8F-40E6-44C0-9150-AACD9F5D9B9D}" srcOrd="0" destOrd="0" presId="urn:microsoft.com/office/officeart/2018/2/layout/IconCircleList"/>
    <dgm:cxn modelId="{6DA405F1-356D-5E4C-B97D-5B978C6D4DC2}" type="presOf" srcId="{D3091BFE-D6A7-47DE-BA5F-B5B7656A3E9C}" destId="{7CB85F10-61D1-46B9-B16E-F5D9305AA7C4}" srcOrd="0" destOrd="0" presId="urn:microsoft.com/office/officeart/2018/2/layout/IconCircleList"/>
    <dgm:cxn modelId="{566741F8-B2E0-C84D-8298-A3EA6401AB88}" type="presOf" srcId="{19DE11FE-2236-4217-B481-4560423066B9}" destId="{A4CF9DF2-27B5-4968-A424-83F6AF433141}" srcOrd="0" destOrd="0" presId="urn:microsoft.com/office/officeart/2018/2/layout/IconCircleList"/>
    <dgm:cxn modelId="{437B23FF-E18D-4322-8695-1D71587E7907}" srcId="{CD156FE7-3F69-40F9-9E39-28BEE1FE2E5C}" destId="{3BFA83A3-8338-4EC6-A044-BFA769149BD2}" srcOrd="0" destOrd="0" parTransId="{F763C850-FFD5-4154-AB69-953E0F5CA9EF}" sibTransId="{D9CAC61B-7184-4B20-AB60-5D94A7CC883F}"/>
    <dgm:cxn modelId="{BB63DDA6-5FB6-964A-B9A1-7A0EB88540DE}" type="presParOf" srcId="{1DD6D064-D2DA-4D3A-AF7C-27E65DACCDE7}" destId="{78DD02D4-E4F0-445E-B11F-5A114B736373}" srcOrd="0" destOrd="0" presId="urn:microsoft.com/office/officeart/2018/2/layout/IconCircleList"/>
    <dgm:cxn modelId="{FA9DED89-179B-E84D-8328-0793FC731F56}" type="presParOf" srcId="{78DD02D4-E4F0-445E-B11F-5A114B736373}" destId="{009C175A-31AF-4F8C-BCD2-45DAD3E22602}" srcOrd="0" destOrd="0" presId="urn:microsoft.com/office/officeart/2018/2/layout/IconCircleList"/>
    <dgm:cxn modelId="{43B2C9B9-09F7-D346-8F41-E8DF5178B036}" type="presParOf" srcId="{009C175A-31AF-4F8C-BCD2-45DAD3E22602}" destId="{59578D68-9DF4-435A-B0B8-F79B30A648F5}" srcOrd="0" destOrd="0" presId="urn:microsoft.com/office/officeart/2018/2/layout/IconCircleList"/>
    <dgm:cxn modelId="{B2147D47-A020-7345-A332-9A11CB76109E}" type="presParOf" srcId="{009C175A-31AF-4F8C-BCD2-45DAD3E22602}" destId="{23F604C6-8B98-4575-96A7-3106E81E38CF}" srcOrd="1" destOrd="0" presId="urn:microsoft.com/office/officeart/2018/2/layout/IconCircleList"/>
    <dgm:cxn modelId="{B2E510A8-5222-9249-B600-106FCE591A2D}" type="presParOf" srcId="{009C175A-31AF-4F8C-BCD2-45DAD3E22602}" destId="{F326F5C8-0985-4245-A689-DBCDA107AE8F}" srcOrd="2" destOrd="0" presId="urn:microsoft.com/office/officeart/2018/2/layout/IconCircleList"/>
    <dgm:cxn modelId="{B0925472-7823-5B43-A400-016FC236D521}" type="presParOf" srcId="{009C175A-31AF-4F8C-BCD2-45DAD3E22602}" destId="{E2F05C08-049D-46C4-9538-54BE1B201661}" srcOrd="3" destOrd="0" presId="urn:microsoft.com/office/officeart/2018/2/layout/IconCircleList"/>
    <dgm:cxn modelId="{9C21DE65-5DCE-F947-943C-53D07A9CE231}" type="presParOf" srcId="{78DD02D4-E4F0-445E-B11F-5A114B736373}" destId="{B2BB0007-D57D-4146-9716-C5932B325220}" srcOrd="1" destOrd="0" presId="urn:microsoft.com/office/officeart/2018/2/layout/IconCircleList"/>
    <dgm:cxn modelId="{6D84E69D-5CE6-9C4C-8B59-69FDEC377104}" type="presParOf" srcId="{78DD02D4-E4F0-445E-B11F-5A114B736373}" destId="{5462501B-85D5-4E89-8D70-9481F19E6420}" srcOrd="2" destOrd="0" presId="urn:microsoft.com/office/officeart/2018/2/layout/IconCircleList"/>
    <dgm:cxn modelId="{EF854591-EE82-5E45-A24B-A2BF00D85C17}" type="presParOf" srcId="{5462501B-85D5-4E89-8D70-9481F19E6420}" destId="{0708A15A-3560-4D88-B798-889E26D8385C}" srcOrd="0" destOrd="0" presId="urn:microsoft.com/office/officeart/2018/2/layout/IconCircleList"/>
    <dgm:cxn modelId="{1E989430-1558-1D4A-81B1-92D1BD5B65FE}" type="presParOf" srcId="{5462501B-85D5-4E89-8D70-9481F19E6420}" destId="{58257B19-3676-48A9-9FE6-C99A5DE4993C}" srcOrd="1" destOrd="0" presId="urn:microsoft.com/office/officeart/2018/2/layout/IconCircleList"/>
    <dgm:cxn modelId="{778848B2-3432-814A-A60A-7601A54F55FD}" type="presParOf" srcId="{5462501B-85D5-4E89-8D70-9481F19E6420}" destId="{23150AB0-5CCA-4F2F-8037-3E97448332FF}" srcOrd="2" destOrd="0" presId="urn:microsoft.com/office/officeart/2018/2/layout/IconCircleList"/>
    <dgm:cxn modelId="{D0F5182F-58AF-BC49-B9A7-CB34FAF773C3}" type="presParOf" srcId="{5462501B-85D5-4E89-8D70-9481F19E6420}" destId="{861D9499-DA47-40EA-A8AC-EA1B50490EA9}" srcOrd="3" destOrd="0" presId="urn:microsoft.com/office/officeart/2018/2/layout/IconCircleList"/>
    <dgm:cxn modelId="{FEE2E9C1-5CB4-8646-97A6-7AB02C25C719}" type="presParOf" srcId="{78DD02D4-E4F0-445E-B11F-5A114B736373}" destId="{4F82777D-EC11-4B85-A222-B32A9F8BC94C}" srcOrd="3" destOrd="0" presId="urn:microsoft.com/office/officeart/2018/2/layout/IconCircleList"/>
    <dgm:cxn modelId="{96179368-8B8A-8041-92B1-41CD51DA57C4}" type="presParOf" srcId="{78DD02D4-E4F0-445E-B11F-5A114B736373}" destId="{471D367E-8E9E-4D99-B215-ABBAADD1BDE2}" srcOrd="4" destOrd="0" presId="urn:microsoft.com/office/officeart/2018/2/layout/IconCircleList"/>
    <dgm:cxn modelId="{B480A4B5-1FD4-6F4C-8042-979EC1D7B66F}" type="presParOf" srcId="{471D367E-8E9E-4D99-B215-ABBAADD1BDE2}" destId="{742F0221-F1A3-46AC-B8C8-01B4B55A5A3B}" srcOrd="0" destOrd="0" presId="urn:microsoft.com/office/officeart/2018/2/layout/IconCircleList"/>
    <dgm:cxn modelId="{9ED79541-1960-0043-8614-F642ACF139F1}" type="presParOf" srcId="{471D367E-8E9E-4D99-B215-ABBAADD1BDE2}" destId="{ADA6551B-CD24-41F5-AD06-446647A61ECE}" srcOrd="1" destOrd="0" presId="urn:microsoft.com/office/officeart/2018/2/layout/IconCircleList"/>
    <dgm:cxn modelId="{D8469562-7B0D-2544-9675-78F33990A808}" type="presParOf" srcId="{471D367E-8E9E-4D99-B215-ABBAADD1BDE2}" destId="{BF914FDC-82D1-415F-A342-0E1C30A7F27B}" srcOrd="2" destOrd="0" presId="urn:microsoft.com/office/officeart/2018/2/layout/IconCircleList"/>
    <dgm:cxn modelId="{B54E0911-EE6A-FD47-A425-198AC8C2DCC0}" type="presParOf" srcId="{471D367E-8E9E-4D99-B215-ABBAADD1BDE2}" destId="{F2A89EA1-D53F-4A8E-AEBA-DCF917912AE3}" srcOrd="3" destOrd="0" presId="urn:microsoft.com/office/officeart/2018/2/layout/IconCircleList"/>
    <dgm:cxn modelId="{D33D03F1-8D09-2148-93FD-56EE62ED198A}" type="presParOf" srcId="{78DD02D4-E4F0-445E-B11F-5A114B736373}" destId="{DD9E3944-DF67-4336-BC5C-3CDAAA632BEC}" srcOrd="5" destOrd="0" presId="urn:microsoft.com/office/officeart/2018/2/layout/IconCircleList"/>
    <dgm:cxn modelId="{1FE8341D-3DEF-014F-8F2E-9D9FAD117BAB}" type="presParOf" srcId="{78DD02D4-E4F0-445E-B11F-5A114B736373}" destId="{04D8D412-7A2B-4606-A19F-306A7B0FEF00}" srcOrd="6" destOrd="0" presId="urn:microsoft.com/office/officeart/2018/2/layout/IconCircleList"/>
    <dgm:cxn modelId="{F779A7B4-CDAD-1B4B-BE06-8FD0E774C201}" type="presParOf" srcId="{04D8D412-7A2B-4606-A19F-306A7B0FEF00}" destId="{BFAB374B-F8E8-4239-BEBA-B5886E134A19}" srcOrd="0" destOrd="0" presId="urn:microsoft.com/office/officeart/2018/2/layout/IconCircleList"/>
    <dgm:cxn modelId="{F13E32F2-9151-FF4D-99ED-6C0B67CE7F87}" type="presParOf" srcId="{04D8D412-7A2B-4606-A19F-306A7B0FEF00}" destId="{4C33F52A-12ED-454A-AC78-35C110E5AA63}" srcOrd="1" destOrd="0" presId="urn:microsoft.com/office/officeart/2018/2/layout/IconCircleList"/>
    <dgm:cxn modelId="{009BFF1E-594C-5E4B-AAAC-440CB5F93083}" type="presParOf" srcId="{04D8D412-7A2B-4606-A19F-306A7B0FEF00}" destId="{9007F88F-98B7-450A-846A-1CE91B43ADDB}" srcOrd="2" destOrd="0" presId="urn:microsoft.com/office/officeart/2018/2/layout/IconCircleList"/>
    <dgm:cxn modelId="{DAB20E3D-9EDC-7240-81B2-C2C47E954FAB}" type="presParOf" srcId="{04D8D412-7A2B-4606-A19F-306A7B0FEF00}" destId="{C461371C-23CB-4911-B773-597F41FF7DFD}" srcOrd="3" destOrd="0" presId="urn:microsoft.com/office/officeart/2018/2/layout/IconCircleList"/>
    <dgm:cxn modelId="{B16633B3-D77E-EB43-8C47-8EDE8DC33E88}" type="presParOf" srcId="{78DD02D4-E4F0-445E-B11F-5A114B736373}" destId="{9B6003D6-CB6C-4C75-8828-46FF1A2184BD}" srcOrd="7" destOrd="0" presId="urn:microsoft.com/office/officeart/2018/2/layout/IconCircleList"/>
    <dgm:cxn modelId="{77AD0CF5-F618-2546-9711-A804B41861A8}" type="presParOf" srcId="{78DD02D4-E4F0-445E-B11F-5A114B736373}" destId="{1F407320-13AD-4B18-8F38-207C813AC7A2}" srcOrd="8" destOrd="0" presId="urn:microsoft.com/office/officeart/2018/2/layout/IconCircleList"/>
    <dgm:cxn modelId="{B5D8EA5F-A597-BA4E-A0F1-8A19D35EE5B4}" type="presParOf" srcId="{1F407320-13AD-4B18-8F38-207C813AC7A2}" destId="{F851E012-4603-441A-A2E2-280A360B1E3A}" srcOrd="0" destOrd="0" presId="urn:microsoft.com/office/officeart/2018/2/layout/IconCircleList"/>
    <dgm:cxn modelId="{6E12FB12-136E-9347-97A2-1D61A7FD94C3}" type="presParOf" srcId="{1F407320-13AD-4B18-8F38-207C813AC7A2}" destId="{C72A837E-DB1F-4E51-8D47-B04206C133FD}" srcOrd="1" destOrd="0" presId="urn:microsoft.com/office/officeart/2018/2/layout/IconCircleList"/>
    <dgm:cxn modelId="{7AEB236C-EDED-AD4C-A40E-47840AB8FEB3}" type="presParOf" srcId="{1F407320-13AD-4B18-8F38-207C813AC7A2}" destId="{5F81794A-48D4-4609-AF9E-D09E7969E688}" srcOrd="2" destOrd="0" presId="urn:microsoft.com/office/officeart/2018/2/layout/IconCircleList"/>
    <dgm:cxn modelId="{9EE3C5F5-423C-144F-9EFE-6246232914CA}" type="presParOf" srcId="{1F407320-13AD-4B18-8F38-207C813AC7A2}" destId="{98784A8F-40E6-44C0-9150-AACD9F5D9B9D}" srcOrd="3" destOrd="0" presId="urn:microsoft.com/office/officeart/2018/2/layout/IconCircleList"/>
    <dgm:cxn modelId="{E751432D-AD26-9943-B449-3BD6143225C3}" type="presParOf" srcId="{78DD02D4-E4F0-445E-B11F-5A114B736373}" destId="{7CB85F10-61D1-46B9-B16E-F5D9305AA7C4}" srcOrd="9" destOrd="0" presId="urn:microsoft.com/office/officeart/2018/2/layout/IconCircleList"/>
    <dgm:cxn modelId="{CCD1A805-3D0C-C54B-B96B-4AB3C8FD463A}" type="presParOf" srcId="{78DD02D4-E4F0-445E-B11F-5A114B736373}" destId="{CAADEE86-60F7-43BA-A28D-EF2FCC04C2D1}" srcOrd="10" destOrd="0" presId="urn:microsoft.com/office/officeart/2018/2/layout/IconCircleList"/>
    <dgm:cxn modelId="{17CEB8B5-FC5E-F642-81BF-8860CF473E19}" type="presParOf" srcId="{CAADEE86-60F7-43BA-A28D-EF2FCC04C2D1}" destId="{5BE6602B-9730-41D0-A4B4-6F58F9D667C4}" srcOrd="0" destOrd="0" presId="urn:microsoft.com/office/officeart/2018/2/layout/IconCircleList"/>
    <dgm:cxn modelId="{F5942B1F-6FFB-BB42-8489-58861BF959E3}" type="presParOf" srcId="{CAADEE86-60F7-43BA-A28D-EF2FCC04C2D1}" destId="{C9A36068-DEC8-46E6-BFB1-A5F3B2402E93}" srcOrd="1" destOrd="0" presId="urn:microsoft.com/office/officeart/2018/2/layout/IconCircleList"/>
    <dgm:cxn modelId="{4401EB60-ED9A-FF45-958D-0993BD2AC27E}" type="presParOf" srcId="{CAADEE86-60F7-43BA-A28D-EF2FCC04C2D1}" destId="{B42AAB15-4480-4831-B4E9-A57759936439}" srcOrd="2" destOrd="0" presId="urn:microsoft.com/office/officeart/2018/2/layout/IconCircleList"/>
    <dgm:cxn modelId="{6688CF09-4F96-464D-AFA0-792F24E4FE59}" type="presParOf" srcId="{CAADEE86-60F7-43BA-A28D-EF2FCC04C2D1}" destId="{694625DE-9453-4532-97D8-CDF4FF4A8164}" srcOrd="3" destOrd="0" presId="urn:microsoft.com/office/officeart/2018/2/layout/IconCircleList"/>
    <dgm:cxn modelId="{DFF3F902-64D0-0A43-81C3-EB6ECA0EBFF9}" type="presParOf" srcId="{78DD02D4-E4F0-445E-B11F-5A114B736373}" destId="{A4CF9DF2-27B5-4968-A424-83F6AF433141}" srcOrd="11" destOrd="0" presId="urn:microsoft.com/office/officeart/2018/2/layout/IconCircleList"/>
    <dgm:cxn modelId="{931C66AA-0786-E445-A0FA-62FE88409B8A}" type="presParOf" srcId="{78DD02D4-E4F0-445E-B11F-5A114B736373}" destId="{23A8D8D4-1FCB-44F8-B8DE-4F773B3F8C67}" srcOrd="12" destOrd="0" presId="urn:microsoft.com/office/officeart/2018/2/layout/IconCircleList"/>
    <dgm:cxn modelId="{E8F05FFF-DF10-D040-A515-A5E497A4AA5E}" type="presParOf" srcId="{23A8D8D4-1FCB-44F8-B8DE-4F773B3F8C67}" destId="{97B060EF-1258-4041-B25C-53A238AB80A9}" srcOrd="0" destOrd="0" presId="urn:microsoft.com/office/officeart/2018/2/layout/IconCircleList"/>
    <dgm:cxn modelId="{FD984916-C499-1F41-A60F-95302130C03D}" type="presParOf" srcId="{23A8D8D4-1FCB-44F8-B8DE-4F773B3F8C67}" destId="{AD3E7CD5-B57B-452A-9E9D-92290CE76D2E}" srcOrd="1" destOrd="0" presId="urn:microsoft.com/office/officeart/2018/2/layout/IconCircleList"/>
    <dgm:cxn modelId="{CB34372D-48E7-8740-B3CF-17F1AD960CC1}" type="presParOf" srcId="{23A8D8D4-1FCB-44F8-B8DE-4F773B3F8C67}" destId="{351B58C0-C1AE-4A55-B369-19E12849278C}" srcOrd="2" destOrd="0" presId="urn:microsoft.com/office/officeart/2018/2/layout/IconCircleList"/>
    <dgm:cxn modelId="{4A8ED698-422E-554A-B982-558962EF1E29}" type="presParOf" srcId="{23A8D8D4-1FCB-44F8-B8DE-4F773B3F8C67}" destId="{CD618A66-12FC-47A6-9F6A-C42AE445E60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736882-C1AF-44DD-946C-99C4F848BC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98A6A12-1E8D-47D0-90DD-2356F88B50CB}" type="pres">
      <dgm:prSet presAssocID="{82736882-C1AF-44DD-946C-99C4F848BC01}" presName="Name0" presStyleCnt="0">
        <dgm:presLayoutVars>
          <dgm:dir/>
          <dgm:animLvl val="lvl"/>
          <dgm:resizeHandles val="exact"/>
        </dgm:presLayoutVars>
      </dgm:prSet>
      <dgm:spPr/>
    </dgm:pt>
  </dgm:ptLst>
  <dgm:cxnLst>
    <dgm:cxn modelId="{B5FA0451-3AD8-4EE2-814A-D209667D1FF3}" type="presOf" srcId="{82736882-C1AF-44DD-946C-99C4F848BC01}" destId="{198A6A12-1E8D-47D0-90DD-2356F88B50CB}" srcOrd="0" destOrd="0" presId="urn:microsoft.com/office/officeart/2005/8/layout/vList5"/>
  </dgm:cxnLst>
  <dgm:bg>
    <a:blipFill>
      <a:blip xmlns:r="http://schemas.openxmlformats.org/officeDocument/2006/relationships" r:embed="rId1">
        <a:extLst>
          <a:ext uri="{837473B0-CC2E-450A-ABE3-18F120FF3D39}">
            <a1611:picAttrSrcUrl xmlns:a1611="http://schemas.microsoft.com/office/drawing/2016/11/main" r:id="rId2"/>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00255-F6AD-47D8-8096-2CAED753C3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CE1C73-5F77-4E70-BD9B-3D7C47BBC6C9}">
      <dgm:prSet custT="1"/>
      <dgm:spPr/>
      <dgm:t>
        <a:bodyPr/>
        <a:lstStyle/>
        <a:p>
          <a:pPr>
            <a:lnSpc>
              <a:spcPct val="100000"/>
            </a:lnSpc>
          </a:pPr>
          <a:r>
            <a:rPr lang="en-US" sz="3600" b="1" dirty="0"/>
            <a:t>Saving profile for future use</a:t>
          </a:r>
        </a:p>
      </dgm:t>
    </dgm:pt>
    <dgm:pt modelId="{5D80D794-95C8-416F-8BF9-746968368E42}" type="parTrans" cxnId="{B906D953-843F-48E1-8C6D-45DD1AF6FCE9}">
      <dgm:prSet/>
      <dgm:spPr/>
      <dgm:t>
        <a:bodyPr/>
        <a:lstStyle/>
        <a:p>
          <a:endParaRPr lang="en-US"/>
        </a:p>
      </dgm:t>
    </dgm:pt>
    <dgm:pt modelId="{D847D717-C6B0-43E0-AC34-40D94E46D362}" type="sibTrans" cxnId="{B906D953-843F-48E1-8C6D-45DD1AF6FCE9}">
      <dgm:prSet phldrT="2" phldr="0"/>
      <dgm:spPr/>
      <dgm:t>
        <a:bodyPr/>
        <a:lstStyle/>
        <a:p>
          <a:endParaRPr lang="en-US" dirty="0"/>
        </a:p>
      </dgm:t>
    </dgm:pt>
    <dgm:pt modelId="{8E6EABB3-E419-48EB-912C-9A1F9DC1326D}">
      <dgm:prSet custT="1"/>
      <dgm:spPr/>
      <dgm:t>
        <a:bodyPr/>
        <a:lstStyle/>
        <a:p>
          <a:pPr>
            <a:lnSpc>
              <a:spcPct val="100000"/>
            </a:lnSpc>
          </a:pPr>
          <a:r>
            <a:rPr lang="en-US" sz="3600" b="1" dirty="0"/>
            <a:t>Saving images for training for future </a:t>
          </a:r>
          <a:endParaRPr lang="en-US" sz="3600" dirty="0"/>
        </a:p>
      </dgm:t>
    </dgm:pt>
    <dgm:pt modelId="{2D149AA9-71D0-401A-B045-88CA7C384989}" type="parTrans" cxnId="{BCF709FE-E222-48D0-9BD4-32E41CFB0E18}">
      <dgm:prSet/>
      <dgm:spPr/>
      <dgm:t>
        <a:bodyPr/>
        <a:lstStyle/>
        <a:p>
          <a:endParaRPr lang="en-US"/>
        </a:p>
      </dgm:t>
    </dgm:pt>
    <dgm:pt modelId="{C0A30F62-AF63-4938-B2F7-D0CA5B3952D4}" type="sibTrans" cxnId="{BCF709FE-E222-48D0-9BD4-32E41CFB0E18}">
      <dgm:prSet phldrT="3" phldr="0"/>
      <dgm:spPr/>
      <dgm:t>
        <a:bodyPr/>
        <a:lstStyle/>
        <a:p>
          <a:endParaRPr lang="en-US"/>
        </a:p>
      </dgm:t>
    </dgm:pt>
    <dgm:pt modelId="{9B9EDD56-9946-441E-AB1A-DA7BD5F737B4}">
      <dgm:prSet custT="1"/>
      <dgm:spPr/>
      <dgm:t>
        <a:bodyPr/>
        <a:lstStyle/>
        <a:p>
          <a:pPr>
            <a:lnSpc>
              <a:spcPct val="100000"/>
            </a:lnSpc>
          </a:pPr>
          <a:r>
            <a:rPr lang="en-US" sz="3600" b="1" dirty="0"/>
            <a:t>Marking Attendance with date and time in excel sheet.</a:t>
          </a:r>
          <a:endParaRPr lang="en-US" sz="3600" dirty="0"/>
        </a:p>
      </dgm:t>
    </dgm:pt>
    <dgm:pt modelId="{563354FF-F7AB-4438-99CF-5A579571FA59}" type="parTrans" cxnId="{2DEED65B-2EAF-40E8-B65A-15DC561EED81}">
      <dgm:prSet/>
      <dgm:spPr/>
      <dgm:t>
        <a:bodyPr/>
        <a:lstStyle/>
        <a:p>
          <a:endParaRPr lang="en-US"/>
        </a:p>
      </dgm:t>
    </dgm:pt>
    <dgm:pt modelId="{1525E31B-F1EC-45E0-AE77-1795F687F6E6}" type="sibTrans" cxnId="{2DEED65B-2EAF-40E8-B65A-15DC561EED81}">
      <dgm:prSet phldrT="4" phldr="0"/>
      <dgm:spPr/>
      <dgm:t>
        <a:bodyPr/>
        <a:lstStyle/>
        <a:p>
          <a:endParaRPr lang="en-US"/>
        </a:p>
      </dgm:t>
    </dgm:pt>
    <dgm:pt modelId="{DFA49C66-204D-42E2-8DF8-7E654C654D7E}">
      <dgm:prSet phldr="0" custT="1"/>
      <dgm:spPr/>
      <dgm:t>
        <a:bodyPr/>
        <a:lstStyle/>
        <a:p>
          <a:pPr>
            <a:lnSpc>
              <a:spcPct val="100000"/>
            </a:lnSpc>
          </a:pPr>
          <a:r>
            <a:rPr lang="en-US" sz="3600" b="1" dirty="0"/>
            <a:t>Separate id &amp; password for every student.</a:t>
          </a:r>
        </a:p>
      </dgm:t>
    </dgm:pt>
    <dgm:pt modelId="{F2E13CAE-7602-4851-9C5F-52EE1F7B57C4}" type="parTrans" cxnId="{F2D4CBAF-75B5-4CA5-9578-95DF0B9248B4}">
      <dgm:prSet/>
      <dgm:spPr/>
      <dgm:t>
        <a:bodyPr/>
        <a:lstStyle/>
        <a:p>
          <a:endParaRPr lang="en-US"/>
        </a:p>
      </dgm:t>
    </dgm:pt>
    <dgm:pt modelId="{CBB42222-74BA-427F-ADA7-F3046A79D9E5}" type="sibTrans" cxnId="{F2D4CBAF-75B5-4CA5-9578-95DF0B9248B4}">
      <dgm:prSet phldrT="1" phldr="0"/>
      <dgm:spPr/>
      <dgm:t>
        <a:bodyPr/>
        <a:lstStyle/>
        <a:p>
          <a:endParaRPr lang="en-US" dirty="0"/>
        </a:p>
      </dgm:t>
    </dgm:pt>
    <dgm:pt modelId="{D1A0FE28-73A8-F145-B154-77ED903E190D}">
      <dgm:prSet custT="1"/>
      <dgm:spPr/>
      <dgm:t>
        <a:bodyPr/>
        <a:lstStyle/>
        <a:p>
          <a:pPr>
            <a:lnSpc>
              <a:spcPct val="100000"/>
            </a:lnSpc>
          </a:pPr>
          <a:r>
            <a:rPr lang="en-US" sz="3600" b="1"/>
            <a:t>Automatic Email</a:t>
          </a:r>
        </a:p>
      </dgm:t>
    </dgm:pt>
    <dgm:pt modelId="{FD43C0BC-797C-A046-BD75-0CA342B02434}" type="parTrans" cxnId="{13D59D7C-7823-3649-A31F-C10CB27AC9BB}">
      <dgm:prSet/>
      <dgm:spPr/>
      <dgm:t>
        <a:bodyPr/>
        <a:lstStyle/>
        <a:p>
          <a:endParaRPr lang="en-US"/>
        </a:p>
      </dgm:t>
    </dgm:pt>
    <dgm:pt modelId="{7516EADC-8211-494E-BC9F-749915707CA1}" type="sibTrans" cxnId="{13D59D7C-7823-3649-A31F-C10CB27AC9BB}">
      <dgm:prSet phldrT="5" phldr="0"/>
      <dgm:spPr/>
      <dgm:t>
        <a:bodyPr/>
        <a:lstStyle/>
        <a:p>
          <a:endParaRPr lang="en-US"/>
        </a:p>
      </dgm:t>
    </dgm:pt>
    <dgm:pt modelId="{4ACACC68-FDDD-4CF8-A7AF-02B303CD38DF}" type="pres">
      <dgm:prSet presAssocID="{24300255-F6AD-47D8-8096-2CAED753C3E2}" presName="root" presStyleCnt="0">
        <dgm:presLayoutVars>
          <dgm:dir/>
          <dgm:resizeHandles val="exact"/>
        </dgm:presLayoutVars>
      </dgm:prSet>
      <dgm:spPr/>
    </dgm:pt>
    <dgm:pt modelId="{95662007-BE2C-4C8D-9E76-49AD5B2D655D}" type="pres">
      <dgm:prSet presAssocID="{DFA49C66-204D-42E2-8DF8-7E654C654D7E}" presName="compNode" presStyleCnt="0"/>
      <dgm:spPr/>
    </dgm:pt>
    <dgm:pt modelId="{649CA9F7-E2E9-43A9-BD3A-889881F91D90}" type="pres">
      <dgm:prSet presAssocID="{DFA49C66-204D-42E2-8DF8-7E654C654D7E}" presName="bgRect" presStyleLbl="bgShp" presStyleIdx="0" presStyleCnt="5"/>
      <dgm:spPr/>
    </dgm:pt>
    <dgm:pt modelId="{6BF5CF9D-9BF9-4CD4-A795-847B654EBA85}" type="pres">
      <dgm:prSet presAssocID="{DFA49C66-204D-42E2-8DF8-7E654C654D7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54969336-0D6C-4687-975D-CDB4B972BCE8}" type="pres">
      <dgm:prSet presAssocID="{DFA49C66-204D-42E2-8DF8-7E654C654D7E}" presName="spaceRect" presStyleCnt="0"/>
      <dgm:spPr/>
    </dgm:pt>
    <dgm:pt modelId="{11384E05-4060-4E44-A15E-012F6026A564}" type="pres">
      <dgm:prSet presAssocID="{DFA49C66-204D-42E2-8DF8-7E654C654D7E}" presName="parTx" presStyleLbl="revTx" presStyleIdx="0" presStyleCnt="5">
        <dgm:presLayoutVars>
          <dgm:chMax val="0"/>
          <dgm:chPref val="0"/>
        </dgm:presLayoutVars>
      </dgm:prSet>
      <dgm:spPr/>
    </dgm:pt>
    <dgm:pt modelId="{52BC8314-C265-438A-BAB7-93AF3F88B4C4}" type="pres">
      <dgm:prSet presAssocID="{CBB42222-74BA-427F-ADA7-F3046A79D9E5}" presName="sibTrans" presStyleCnt="0"/>
      <dgm:spPr/>
    </dgm:pt>
    <dgm:pt modelId="{876C0016-46B2-4034-B28C-CAF1785305BB}" type="pres">
      <dgm:prSet presAssocID="{C2CE1C73-5F77-4E70-BD9B-3D7C47BBC6C9}" presName="compNode" presStyleCnt="0"/>
      <dgm:spPr/>
    </dgm:pt>
    <dgm:pt modelId="{CBAFB927-9664-420D-8AE0-75AC73355766}" type="pres">
      <dgm:prSet presAssocID="{C2CE1C73-5F77-4E70-BD9B-3D7C47BBC6C9}" presName="bgRect" presStyleLbl="bgShp" presStyleIdx="1" presStyleCnt="5"/>
      <dgm:spPr/>
    </dgm:pt>
    <dgm:pt modelId="{9846241B-750A-4308-AF57-1E7541D4ABD0}" type="pres">
      <dgm:prSet presAssocID="{C2CE1C73-5F77-4E70-BD9B-3D7C47BBC6C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31E8E8F2-5CF0-4E22-8CE9-A438B3B7264D}" type="pres">
      <dgm:prSet presAssocID="{C2CE1C73-5F77-4E70-BD9B-3D7C47BBC6C9}" presName="spaceRect" presStyleCnt="0"/>
      <dgm:spPr/>
    </dgm:pt>
    <dgm:pt modelId="{05D5F3B0-38E6-4D69-95B2-6EAD49A4C90A}" type="pres">
      <dgm:prSet presAssocID="{C2CE1C73-5F77-4E70-BD9B-3D7C47BBC6C9}" presName="parTx" presStyleLbl="revTx" presStyleIdx="1" presStyleCnt="5">
        <dgm:presLayoutVars>
          <dgm:chMax val="0"/>
          <dgm:chPref val="0"/>
        </dgm:presLayoutVars>
      </dgm:prSet>
      <dgm:spPr/>
    </dgm:pt>
    <dgm:pt modelId="{02F10571-E8A7-411E-A21F-F28062DFFBAE}" type="pres">
      <dgm:prSet presAssocID="{D847D717-C6B0-43E0-AC34-40D94E46D362}" presName="sibTrans" presStyleCnt="0"/>
      <dgm:spPr/>
    </dgm:pt>
    <dgm:pt modelId="{E2669CFB-1BD9-4144-B1E4-C268C4763E67}" type="pres">
      <dgm:prSet presAssocID="{8E6EABB3-E419-48EB-912C-9A1F9DC1326D}" presName="compNode" presStyleCnt="0"/>
      <dgm:spPr/>
    </dgm:pt>
    <dgm:pt modelId="{A972A4EE-1880-4672-B93A-AEBC64910A6D}" type="pres">
      <dgm:prSet presAssocID="{8E6EABB3-E419-48EB-912C-9A1F9DC1326D}" presName="bgRect" presStyleLbl="bgShp" presStyleIdx="2" presStyleCnt="5" custLinFactNeighborX="-7611" custLinFactNeighborY="-1529"/>
      <dgm:spPr/>
    </dgm:pt>
    <dgm:pt modelId="{8284A055-FB2E-4E68-8C2A-575FF9F51A97}" type="pres">
      <dgm:prSet presAssocID="{8E6EABB3-E419-48EB-912C-9A1F9DC1326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ipboard"/>
        </a:ext>
      </dgm:extLst>
    </dgm:pt>
    <dgm:pt modelId="{F6CF9F9C-125D-4F2C-BF87-0C68A2ED03B4}" type="pres">
      <dgm:prSet presAssocID="{8E6EABB3-E419-48EB-912C-9A1F9DC1326D}" presName="spaceRect" presStyleCnt="0"/>
      <dgm:spPr/>
    </dgm:pt>
    <dgm:pt modelId="{5F4EFA76-A038-4AB9-A59E-B03D17850069}" type="pres">
      <dgm:prSet presAssocID="{8E6EABB3-E419-48EB-912C-9A1F9DC1326D}" presName="parTx" presStyleLbl="revTx" presStyleIdx="2" presStyleCnt="5">
        <dgm:presLayoutVars>
          <dgm:chMax val="0"/>
          <dgm:chPref val="0"/>
        </dgm:presLayoutVars>
      </dgm:prSet>
      <dgm:spPr/>
    </dgm:pt>
    <dgm:pt modelId="{905DFB8E-CC8D-40BB-8283-4036A5E3B487}" type="pres">
      <dgm:prSet presAssocID="{C0A30F62-AF63-4938-B2F7-D0CA5B3952D4}" presName="sibTrans" presStyleCnt="0"/>
      <dgm:spPr/>
    </dgm:pt>
    <dgm:pt modelId="{005E5CE6-8262-4FC3-9E64-E05ED9D2CAD6}" type="pres">
      <dgm:prSet presAssocID="{9B9EDD56-9946-441E-AB1A-DA7BD5F737B4}" presName="compNode" presStyleCnt="0"/>
      <dgm:spPr/>
    </dgm:pt>
    <dgm:pt modelId="{D226ACE0-193F-42A7-9F9B-19EE4177E359}" type="pres">
      <dgm:prSet presAssocID="{9B9EDD56-9946-441E-AB1A-DA7BD5F737B4}" presName="bgRect" presStyleLbl="bgShp" presStyleIdx="3" presStyleCnt="5"/>
      <dgm:spPr/>
    </dgm:pt>
    <dgm:pt modelId="{57763679-136B-41D3-84D9-637AD70954AA}" type="pres">
      <dgm:prSet presAssocID="{9B9EDD56-9946-441E-AB1A-DA7BD5F737B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mera"/>
        </a:ext>
      </dgm:extLst>
    </dgm:pt>
    <dgm:pt modelId="{79BCAFF0-9857-4475-B28A-F1D33935CAED}" type="pres">
      <dgm:prSet presAssocID="{9B9EDD56-9946-441E-AB1A-DA7BD5F737B4}" presName="spaceRect" presStyleCnt="0"/>
      <dgm:spPr/>
    </dgm:pt>
    <dgm:pt modelId="{05915AB7-BCE0-4A0F-BA09-C12782993AB7}" type="pres">
      <dgm:prSet presAssocID="{9B9EDD56-9946-441E-AB1A-DA7BD5F737B4}" presName="parTx" presStyleLbl="revTx" presStyleIdx="3" presStyleCnt="5">
        <dgm:presLayoutVars>
          <dgm:chMax val="0"/>
          <dgm:chPref val="0"/>
        </dgm:presLayoutVars>
      </dgm:prSet>
      <dgm:spPr/>
    </dgm:pt>
    <dgm:pt modelId="{FFD2C909-4777-4BD7-8FBD-9D69E1416390}" type="pres">
      <dgm:prSet presAssocID="{1525E31B-F1EC-45E0-AE77-1795F687F6E6}" presName="sibTrans" presStyleCnt="0"/>
      <dgm:spPr/>
    </dgm:pt>
    <dgm:pt modelId="{F07A1A8D-3440-4E8F-8107-B7D5F0CF0AC7}" type="pres">
      <dgm:prSet presAssocID="{D1A0FE28-73A8-F145-B154-77ED903E190D}" presName="compNode" presStyleCnt="0"/>
      <dgm:spPr/>
    </dgm:pt>
    <dgm:pt modelId="{C49432B0-526D-47AD-A70B-FAEA5B6BE39C}" type="pres">
      <dgm:prSet presAssocID="{D1A0FE28-73A8-F145-B154-77ED903E190D}" presName="bgRect" presStyleLbl="bgShp" presStyleIdx="4" presStyleCnt="5"/>
      <dgm:spPr/>
    </dgm:pt>
    <dgm:pt modelId="{AFE1BC65-9F31-4B2B-A6B4-2CA62BDD9954}" type="pres">
      <dgm:prSet presAssocID="{D1A0FE28-73A8-F145-B154-77ED903E19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mail"/>
        </a:ext>
      </dgm:extLst>
    </dgm:pt>
    <dgm:pt modelId="{332D4AD9-6E0C-4564-AA18-8E6F7B890A7B}" type="pres">
      <dgm:prSet presAssocID="{D1A0FE28-73A8-F145-B154-77ED903E190D}" presName="spaceRect" presStyleCnt="0"/>
      <dgm:spPr/>
    </dgm:pt>
    <dgm:pt modelId="{F33887C9-8A0E-4BAE-8B1B-F9C1D55EA3BD}" type="pres">
      <dgm:prSet presAssocID="{D1A0FE28-73A8-F145-B154-77ED903E190D}" presName="parTx" presStyleLbl="revTx" presStyleIdx="4" presStyleCnt="5">
        <dgm:presLayoutVars>
          <dgm:chMax val="0"/>
          <dgm:chPref val="0"/>
        </dgm:presLayoutVars>
      </dgm:prSet>
      <dgm:spPr/>
    </dgm:pt>
  </dgm:ptLst>
  <dgm:cxnLst>
    <dgm:cxn modelId="{7472520B-B2A9-FF4E-AC95-E6FAD5B7B6F1}" type="presOf" srcId="{8E6EABB3-E419-48EB-912C-9A1F9DC1326D}" destId="{5F4EFA76-A038-4AB9-A59E-B03D17850069}" srcOrd="0" destOrd="0" presId="urn:microsoft.com/office/officeart/2018/2/layout/IconVerticalSolidList"/>
    <dgm:cxn modelId="{9D371D32-5E74-8A4C-820D-0F9DD3891759}" type="presOf" srcId="{24300255-F6AD-47D8-8096-2CAED753C3E2}" destId="{4ACACC68-FDDD-4CF8-A7AF-02B303CD38DF}" srcOrd="0" destOrd="0" presId="urn:microsoft.com/office/officeart/2018/2/layout/IconVerticalSolidList"/>
    <dgm:cxn modelId="{B906D953-843F-48E1-8C6D-45DD1AF6FCE9}" srcId="{24300255-F6AD-47D8-8096-2CAED753C3E2}" destId="{C2CE1C73-5F77-4E70-BD9B-3D7C47BBC6C9}" srcOrd="1" destOrd="0" parTransId="{5D80D794-95C8-416F-8BF9-746968368E42}" sibTransId="{D847D717-C6B0-43E0-AC34-40D94E46D362}"/>
    <dgm:cxn modelId="{2DEED65B-2EAF-40E8-B65A-15DC561EED81}" srcId="{24300255-F6AD-47D8-8096-2CAED753C3E2}" destId="{9B9EDD56-9946-441E-AB1A-DA7BD5F737B4}" srcOrd="3" destOrd="0" parTransId="{563354FF-F7AB-4438-99CF-5A579571FA59}" sibTransId="{1525E31B-F1EC-45E0-AE77-1795F687F6E6}"/>
    <dgm:cxn modelId="{4CF0886B-2092-0C44-9636-4955157BB80C}" type="presOf" srcId="{DFA49C66-204D-42E2-8DF8-7E654C654D7E}" destId="{11384E05-4060-4E44-A15E-012F6026A564}" srcOrd="0" destOrd="0" presId="urn:microsoft.com/office/officeart/2018/2/layout/IconVerticalSolidList"/>
    <dgm:cxn modelId="{AD4BFF77-99AE-9E41-89C2-45DB309128B1}" type="presOf" srcId="{9B9EDD56-9946-441E-AB1A-DA7BD5F737B4}" destId="{05915AB7-BCE0-4A0F-BA09-C12782993AB7}" srcOrd="0" destOrd="0" presId="urn:microsoft.com/office/officeart/2018/2/layout/IconVerticalSolidList"/>
    <dgm:cxn modelId="{13D59D7C-7823-3649-A31F-C10CB27AC9BB}" srcId="{24300255-F6AD-47D8-8096-2CAED753C3E2}" destId="{D1A0FE28-73A8-F145-B154-77ED903E190D}" srcOrd="4" destOrd="0" parTransId="{FD43C0BC-797C-A046-BD75-0CA342B02434}" sibTransId="{7516EADC-8211-494E-BC9F-749915707CA1}"/>
    <dgm:cxn modelId="{C5BD2C94-23EA-A245-B75F-92FDBFB94D72}" type="presOf" srcId="{C2CE1C73-5F77-4E70-BD9B-3D7C47BBC6C9}" destId="{05D5F3B0-38E6-4D69-95B2-6EAD49A4C90A}" srcOrd="0" destOrd="0" presId="urn:microsoft.com/office/officeart/2018/2/layout/IconVerticalSolidList"/>
    <dgm:cxn modelId="{F2D4CBAF-75B5-4CA5-9578-95DF0B9248B4}" srcId="{24300255-F6AD-47D8-8096-2CAED753C3E2}" destId="{DFA49C66-204D-42E2-8DF8-7E654C654D7E}" srcOrd="0" destOrd="0" parTransId="{F2E13CAE-7602-4851-9C5F-52EE1F7B57C4}" sibTransId="{CBB42222-74BA-427F-ADA7-F3046A79D9E5}"/>
    <dgm:cxn modelId="{A7BA02E4-C785-2D4B-B0AA-8F3E8864CFA2}" type="presOf" srcId="{D1A0FE28-73A8-F145-B154-77ED903E190D}" destId="{F33887C9-8A0E-4BAE-8B1B-F9C1D55EA3BD}" srcOrd="0" destOrd="0" presId="urn:microsoft.com/office/officeart/2018/2/layout/IconVerticalSolidList"/>
    <dgm:cxn modelId="{BCF709FE-E222-48D0-9BD4-32E41CFB0E18}" srcId="{24300255-F6AD-47D8-8096-2CAED753C3E2}" destId="{8E6EABB3-E419-48EB-912C-9A1F9DC1326D}" srcOrd="2" destOrd="0" parTransId="{2D149AA9-71D0-401A-B045-88CA7C384989}" sibTransId="{C0A30F62-AF63-4938-B2F7-D0CA5B3952D4}"/>
    <dgm:cxn modelId="{1F1F028C-21FA-404F-833A-5F55C9D737A9}" type="presParOf" srcId="{4ACACC68-FDDD-4CF8-A7AF-02B303CD38DF}" destId="{95662007-BE2C-4C8D-9E76-49AD5B2D655D}" srcOrd="0" destOrd="0" presId="urn:microsoft.com/office/officeart/2018/2/layout/IconVerticalSolidList"/>
    <dgm:cxn modelId="{C81E2446-A62F-A747-BCFD-A80E4D38B436}" type="presParOf" srcId="{95662007-BE2C-4C8D-9E76-49AD5B2D655D}" destId="{649CA9F7-E2E9-43A9-BD3A-889881F91D90}" srcOrd="0" destOrd="0" presId="urn:microsoft.com/office/officeart/2018/2/layout/IconVerticalSolidList"/>
    <dgm:cxn modelId="{8659B573-24BC-CB49-93ED-B7DE0189C802}" type="presParOf" srcId="{95662007-BE2C-4C8D-9E76-49AD5B2D655D}" destId="{6BF5CF9D-9BF9-4CD4-A795-847B654EBA85}" srcOrd="1" destOrd="0" presId="urn:microsoft.com/office/officeart/2018/2/layout/IconVerticalSolidList"/>
    <dgm:cxn modelId="{2479D474-C42D-6045-988E-3299CAC1A068}" type="presParOf" srcId="{95662007-BE2C-4C8D-9E76-49AD5B2D655D}" destId="{54969336-0D6C-4687-975D-CDB4B972BCE8}" srcOrd="2" destOrd="0" presId="urn:microsoft.com/office/officeart/2018/2/layout/IconVerticalSolidList"/>
    <dgm:cxn modelId="{3701AF98-840B-6D42-9613-9CA21F69CD15}" type="presParOf" srcId="{95662007-BE2C-4C8D-9E76-49AD5B2D655D}" destId="{11384E05-4060-4E44-A15E-012F6026A564}" srcOrd="3" destOrd="0" presId="urn:microsoft.com/office/officeart/2018/2/layout/IconVerticalSolidList"/>
    <dgm:cxn modelId="{E05B2353-E630-BC4B-8CB3-D97CDADC5F6A}" type="presParOf" srcId="{4ACACC68-FDDD-4CF8-A7AF-02B303CD38DF}" destId="{52BC8314-C265-438A-BAB7-93AF3F88B4C4}" srcOrd="1" destOrd="0" presId="urn:microsoft.com/office/officeart/2018/2/layout/IconVerticalSolidList"/>
    <dgm:cxn modelId="{0CD406EB-2FD3-CD43-A528-FFBDCC58EAF5}" type="presParOf" srcId="{4ACACC68-FDDD-4CF8-A7AF-02B303CD38DF}" destId="{876C0016-46B2-4034-B28C-CAF1785305BB}" srcOrd="2" destOrd="0" presId="urn:microsoft.com/office/officeart/2018/2/layout/IconVerticalSolidList"/>
    <dgm:cxn modelId="{40F5CDEF-81D4-1E49-B96F-4D8A34B22296}" type="presParOf" srcId="{876C0016-46B2-4034-B28C-CAF1785305BB}" destId="{CBAFB927-9664-420D-8AE0-75AC73355766}" srcOrd="0" destOrd="0" presId="urn:microsoft.com/office/officeart/2018/2/layout/IconVerticalSolidList"/>
    <dgm:cxn modelId="{4B93B190-1BB5-5044-96B3-50D847AD214E}" type="presParOf" srcId="{876C0016-46B2-4034-B28C-CAF1785305BB}" destId="{9846241B-750A-4308-AF57-1E7541D4ABD0}" srcOrd="1" destOrd="0" presId="urn:microsoft.com/office/officeart/2018/2/layout/IconVerticalSolidList"/>
    <dgm:cxn modelId="{025F546E-025F-7241-8A37-CFA3FA9CA0E0}" type="presParOf" srcId="{876C0016-46B2-4034-B28C-CAF1785305BB}" destId="{31E8E8F2-5CF0-4E22-8CE9-A438B3B7264D}" srcOrd="2" destOrd="0" presId="urn:microsoft.com/office/officeart/2018/2/layout/IconVerticalSolidList"/>
    <dgm:cxn modelId="{5427DAB6-AD99-3B42-9F95-FBF211B3256B}" type="presParOf" srcId="{876C0016-46B2-4034-B28C-CAF1785305BB}" destId="{05D5F3B0-38E6-4D69-95B2-6EAD49A4C90A}" srcOrd="3" destOrd="0" presId="urn:microsoft.com/office/officeart/2018/2/layout/IconVerticalSolidList"/>
    <dgm:cxn modelId="{3360EB9A-2E74-3C43-832A-E537C5E838B9}" type="presParOf" srcId="{4ACACC68-FDDD-4CF8-A7AF-02B303CD38DF}" destId="{02F10571-E8A7-411E-A21F-F28062DFFBAE}" srcOrd="3" destOrd="0" presId="urn:microsoft.com/office/officeart/2018/2/layout/IconVerticalSolidList"/>
    <dgm:cxn modelId="{F523B21A-2F70-8A45-A266-8A39B87001B8}" type="presParOf" srcId="{4ACACC68-FDDD-4CF8-A7AF-02B303CD38DF}" destId="{E2669CFB-1BD9-4144-B1E4-C268C4763E67}" srcOrd="4" destOrd="0" presId="urn:microsoft.com/office/officeart/2018/2/layout/IconVerticalSolidList"/>
    <dgm:cxn modelId="{CD22F12C-2603-1D4C-9E30-96C8B0DCD81A}" type="presParOf" srcId="{E2669CFB-1BD9-4144-B1E4-C268C4763E67}" destId="{A972A4EE-1880-4672-B93A-AEBC64910A6D}" srcOrd="0" destOrd="0" presId="urn:microsoft.com/office/officeart/2018/2/layout/IconVerticalSolidList"/>
    <dgm:cxn modelId="{79A92C17-1F49-C547-9517-F16FC2CCCD7F}" type="presParOf" srcId="{E2669CFB-1BD9-4144-B1E4-C268C4763E67}" destId="{8284A055-FB2E-4E68-8C2A-575FF9F51A97}" srcOrd="1" destOrd="0" presId="urn:microsoft.com/office/officeart/2018/2/layout/IconVerticalSolidList"/>
    <dgm:cxn modelId="{A25BB324-5DD1-7A4C-8CA5-7A93D02EDA6C}" type="presParOf" srcId="{E2669CFB-1BD9-4144-B1E4-C268C4763E67}" destId="{F6CF9F9C-125D-4F2C-BF87-0C68A2ED03B4}" srcOrd="2" destOrd="0" presId="urn:microsoft.com/office/officeart/2018/2/layout/IconVerticalSolidList"/>
    <dgm:cxn modelId="{4C52B807-ED34-DB43-B6DA-A1507A2A13AA}" type="presParOf" srcId="{E2669CFB-1BD9-4144-B1E4-C268C4763E67}" destId="{5F4EFA76-A038-4AB9-A59E-B03D17850069}" srcOrd="3" destOrd="0" presId="urn:microsoft.com/office/officeart/2018/2/layout/IconVerticalSolidList"/>
    <dgm:cxn modelId="{E761FF30-BAAD-A143-BB7D-2D09EBB86B89}" type="presParOf" srcId="{4ACACC68-FDDD-4CF8-A7AF-02B303CD38DF}" destId="{905DFB8E-CC8D-40BB-8283-4036A5E3B487}" srcOrd="5" destOrd="0" presId="urn:microsoft.com/office/officeart/2018/2/layout/IconVerticalSolidList"/>
    <dgm:cxn modelId="{7B613F0E-0571-B244-802E-050DE0984379}" type="presParOf" srcId="{4ACACC68-FDDD-4CF8-A7AF-02B303CD38DF}" destId="{005E5CE6-8262-4FC3-9E64-E05ED9D2CAD6}" srcOrd="6" destOrd="0" presId="urn:microsoft.com/office/officeart/2018/2/layout/IconVerticalSolidList"/>
    <dgm:cxn modelId="{5DEDBC36-4890-FB46-8E2D-815C4FE4F724}" type="presParOf" srcId="{005E5CE6-8262-4FC3-9E64-E05ED9D2CAD6}" destId="{D226ACE0-193F-42A7-9F9B-19EE4177E359}" srcOrd="0" destOrd="0" presId="urn:microsoft.com/office/officeart/2018/2/layout/IconVerticalSolidList"/>
    <dgm:cxn modelId="{1685908A-3156-744F-92FD-5720CAE81874}" type="presParOf" srcId="{005E5CE6-8262-4FC3-9E64-E05ED9D2CAD6}" destId="{57763679-136B-41D3-84D9-637AD70954AA}" srcOrd="1" destOrd="0" presId="urn:microsoft.com/office/officeart/2018/2/layout/IconVerticalSolidList"/>
    <dgm:cxn modelId="{0429E6B3-BC84-DE44-8F7B-1DBA3E5A3FFE}" type="presParOf" srcId="{005E5CE6-8262-4FC3-9E64-E05ED9D2CAD6}" destId="{79BCAFF0-9857-4475-B28A-F1D33935CAED}" srcOrd="2" destOrd="0" presId="urn:microsoft.com/office/officeart/2018/2/layout/IconVerticalSolidList"/>
    <dgm:cxn modelId="{204ECC0D-7341-594B-AE2E-2522EC811700}" type="presParOf" srcId="{005E5CE6-8262-4FC3-9E64-E05ED9D2CAD6}" destId="{05915AB7-BCE0-4A0F-BA09-C12782993AB7}" srcOrd="3" destOrd="0" presId="urn:microsoft.com/office/officeart/2018/2/layout/IconVerticalSolidList"/>
    <dgm:cxn modelId="{64F4E930-4919-0C42-90C1-1FD71B18ED17}" type="presParOf" srcId="{4ACACC68-FDDD-4CF8-A7AF-02B303CD38DF}" destId="{FFD2C909-4777-4BD7-8FBD-9D69E1416390}" srcOrd="7" destOrd="0" presId="urn:microsoft.com/office/officeart/2018/2/layout/IconVerticalSolidList"/>
    <dgm:cxn modelId="{25EF0A2B-C7B2-F44E-B62D-BFA15DC88FA0}" type="presParOf" srcId="{4ACACC68-FDDD-4CF8-A7AF-02B303CD38DF}" destId="{F07A1A8D-3440-4E8F-8107-B7D5F0CF0AC7}" srcOrd="8" destOrd="0" presId="urn:microsoft.com/office/officeart/2018/2/layout/IconVerticalSolidList"/>
    <dgm:cxn modelId="{E0CBA98B-1F90-F441-A2FC-4EDD16FD380B}" type="presParOf" srcId="{F07A1A8D-3440-4E8F-8107-B7D5F0CF0AC7}" destId="{C49432B0-526D-47AD-A70B-FAEA5B6BE39C}" srcOrd="0" destOrd="0" presId="urn:microsoft.com/office/officeart/2018/2/layout/IconVerticalSolidList"/>
    <dgm:cxn modelId="{396F6C51-7C48-4240-B273-9F6CDDBD2D54}" type="presParOf" srcId="{F07A1A8D-3440-4E8F-8107-B7D5F0CF0AC7}" destId="{AFE1BC65-9F31-4B2B-A6B4-2CA62BDD9954}" srcOrd="1" destOrd="0" presId="urn:microsoft.com/office/officeart/2018/2/layout/IconVerticalSolidList"/>
    <dgm:cxn modelId="{6BB2B290-1C40-224F-BC67-3417F9FAF773}" type="presParOf" srcId="{F07A1A8D-3440-4E8F-8107-B7D5F0CF0AC7}" destId="{332D4AD9-6E0C-4564-AA18-8E6F7B890A7B}" srcOrd="2" destOrd="0" presId="urn:microsoft.com/office/officeart/2018/2/layout/IconVerticalSolidList"/>
    <dgm:cxn modelId="{14D97793-C93F-244D-804E-7757F4207BA2}" type="presParOf" srcId="{F07A1A8D-3440-4E8F-8107-B7D5F0CF0AC7}" destId="{F33887C9-8A0E-4BAE-8B1B-F9C1D55EA3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F587D3-066F-448E-9BD0-7CAB935DE79F}"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A1CEDEF2-42A5-48BD-A010-8EC5D420A8FC}">
      <dgm:prSet phldr="0"/>
      <dgm:spPr/>
      <dgm:t>
        <a:bodyPr/>
        <a:lstStyle/>
        <a:p>
          <a:pPr rtl="0"/>
          <a:r>
            <a:rPr lang="en-US" dirty="0"/>
            <a:t>Saving id &amp; password for each student individually</a:t>
          </a:r>
        </a:p>
      </dgm:t>
    </dgm:pt>
    <dgm:pt modelId="{40D9D1C6-02C3-4187-893B-D8F23BD0C66F}" type="parTrans" cxnId="{BCF03D40-088B-431C-9846-9B2214039485}">
      <dgm:prSet/>
      <dgm:spPr/>
      <dgm:t>
        <a:bodyPr/>
        <a:lstStyle/>
        <a:p>
          <a:endParaRPr lang="en-US"/>
        </a:p>
      </dgm:t>
    </dgm:pt>
    <dgm:pt modelId="{8B99AA8F-AC68-45A6-B0F5-79E5DC02346B}" type="sibTrans" cxnId="{BCF03D40-088B-431C-9846-9B2214039485}">
      <dgm:prSet/>
      <dgm:spPr/>
      <dgm:t>
        <a:bodyPr/>
        <a:lstStyle/>
        <a:p>
          <a:endParaRPr lang="en-US"/>
        </a:p>
      </dgm:t>
    </dgm:pt>
    <dgm:pt modelId="{3EAF8CB6-B28B-4624-A9DC-8C18CE408D16}">
      <dgm:prSet/>
      <dgm:spPr/>
      <dgm:t>
        <a:bodyPr/>
        <a:lstStyle/>
        <a:p>
          <a:pPr rtl="0"/>
          <a:r>
            <a:rPr lang="en-US" dirty="0"/>
            <a:t>Capturing all the students' images and training them through classifier.</a:t>
          </a:r>
        </a:p>
      </dgm:t>
    </dgm:pt>
    <dgm:pt modelId="{7F32E8FC-24C4-463E-A195-932F7A9C86C0}" type="parTrans" cxnId="{8FC3E61D-A34D-409B-87D7-905C4ABE49A7}">
      <dgm:prSet/>
      <dgm:spPr/>
      <dgm:t>
        <a:bodyPr/>
        <a:lstStyle/>
        <a:p>
          <a:endParaRPr lang="en-US"/>
        </a:p>
      </dgm:t>
    </dgm:pt>
    <dgm:pt modelId="{7A777418-8ABE-45B4-AAB4-6C5943D30DAA}" type="sibTrans" cxnId="{8FC3E61D-A34D-409B-87D7-905C4ABE49A7}">
      <dgm:prSet/>
      <dgm:spPr/>
      <dgm:t>
        <a:bodyPr/>
        <a:lstStyle/>
        <a:p>
          <a:endParaRPr lang="en-US"/>
        </a:p>
      </dgm:t>
    </dgm:pt>
    <dgm:pt modelId="{44BE059C-780E-4523-ABBE-2092AFEAD6C6}">
      <dgm:prSet/>
      <dgm:spPr/>
      <dgm:t>
        <a:bodyPr/>
        <a:lstStyle/>
        <a:p>
          <a:pPr rtl="0"/>
          <a:r>
            <a:rPr lang="en-US" dirty="0"/>
            <a:t>Apply </a:t>
          </a:r>
          <a:r>
            <a:rPr lang="en-US" dirty="0" err="1"/>
            <a:t>OpenCv</a:t>
          </a:r>
          <a:r>
            <a:rPr lang="en-US" dirty="0"/>
            <a:t> modules for face recognition.</a:t>
          </a:r>
        </a:p>
      </dgm:t>
    </dgm:pt>
    <dgm:pt modelId="{42CD7D73-2DDA-453E-82C7-D3B68E8D02AE}" type="parTrans" cxnId="{A62DE47D-0C14-4395-9C71-2574B194D290}">
      <dgm:prSet/>
      <dgm:spPr/>
      <dgm:t>
        <a:bodyPr/>
        <a:lstStyle/>
        <a:p>
          <a:endParaRPr lang="en-US"/>
        </a:p>
      </dgm:t>
    </dgm:pt>
    <dgm:pt modelId="{DCBD99A7-602A-4F70-94BD-09F9EFFA5EE5}" type="sibTrans" cxnId="{A62DE47D-0C14-4395-9C71-2574B194D290}">
      <dgm:prSet/>
      <dgm:spPr/>
      <dgm:t>
        <a:bodyPr/>
        <a:lstStyle/>
        <a:p>
          <a:endParaRPr lang="en-US"/>
        </a:p>
      </dgm:t>
    </dgm:pt>
    <dgm:pt modelId="{517FAADC-9462-418B-AFE5-F0BE85EDA4C7}">
      <dgm:prSet/>
      <dgm:spPr/>
      <dgm:t>
        <a:bodyPr/>
        <a:lstStyle/>
        <a:p>
          <a:r>
            <a:rPr lang="en-US" dirty="0"/>
            <a:t>Detect all students’ faces through </a:t>
          </a:r>
          <a:r>
            <a:rPr lang="en-US" dirty="0" err="1"/>
            <a:t>haar</a:t>
          </a:r>
          <a:r>
            <a:rPr lang="en-US" dirty="0"/>
            <a:t> cascade algorithm.</a:t>
          </a:r>
        </a:p>
      </dgm:t>
    </dgm:pt>
    <dgm:pt modelId="{D03731D5-6CEB-42D8-8C8A-F371F15BA239}" type="parTrans" cxnId="{B4B426AA-BE67-409D-BB21-22FFFA18CE34}">
      <dgm:prSet/>
      <dgm:spPr/>
      <dgm:t>
        <a:bodyPr/>
        <a:lstStyle/>
        <a:p>
          <a:endParaRPr lang="en-US"/>
        </a:p>
      </dgm:t>
    </dgm:pt>
    <dgm:pt modelId="{086CFC8D-4C5E-4804-8561-059B4EDEC054}" type="sibTrans" cxnId="{B4B426AA-BE67-409D-BB21-22FFFA18CE34}">
      <dgm:prSet/>
      <dgm:spPr/>
      <dgm:t>
        <a:bodyPr/>
        <a:lstStyle/>
        <a:p>
          <a:endParaRPr lang="en-US"/>
        </a:p>
      </dgm:t>
    </dgm:pt>
    <dgm:pt modelId="{8955E523-699B-4F8F-9F66-E9B3CDAFE891}">
      <dgm:prSet/>
      <dgm:spPr/>
      <dgm:t>
        <a:bodyPr/>
        <a:lstStyle/>
        <a:p>
          <a:pPr rtl="0"/>
          <a:r>
            <a:rPr lang="en-US"/>
            <a:t>Automatic attendance analysis module in Excel Sheet.</a:t>
          </a:r>
        </a:p>
      </dgm:t>
    </dgm:pt>
    <dgm:pt modelId="{BDD915C4-F112-4924-BEDA-A116D770E410}" type="parTrans" cxnId="{FDA172B2-D97F-4CE0-BB57-37B4B90C6954}">
      <dgm:prSet/>
      <dgm:spPr/>
      <dgm:t>
        <a:bodyPr/>
        <a:lstStyle/>
        <a:p>
          <a:endParaRPr lang="en-US"/>
        </a:p>
      </dgm:t>
    </dgm:pt>
    <dgm:pt modelId="{027C7F50-EF6B-4471-B907-3DF8842AD5E6}" type="sibTrans" cxnId="{FDA172B2-D97F-4CE0-BB57-37B4B90C6954}">
      <dgm:prSet/>
      <dgm:spPr/>
      <dgm:t>
        <a:bodyPr/>
        <a:lstStyle/>
        <a:p>
          <a:endParaRPr lang="en-US"/>
        </a:p>
      </dgm:t>
    </dgm:pt>
    <dgm:pt modelId="{F8736FBC-B437-4EC1-BCF4-C557A88BB01B}">
      <dgm:prSet/>
      <dgm:spPr/>
      <dgm:t>
        <a:bodyPr/>
        <a:lstStyle/>
        <a:p>
          <a:pPr rtl="0"/>
          <a:r>
            <a:rPr lang="en-US"/>
            <a:t>Notifying students of successful attendance via email.</a:t>
          </a:r>
        </a:p>
      </dgm:t>
    </dgm:pt>
    <dgm:pt modelId="{0EC17B5D-1EB0-46E2-85C4-BE1DCFFB95E4}" type="parTrans" cxnId="{B337B70B-DC1D-49DE-8B9A-6FFE1AEE73D9}">
      <dgm:prSet/>
      <dgm:spPr/>
      <dgm:t>
        <a:bodyPr/>
        <a:lstStyle/>
        <a:p>
          <a:endParaRPr lang="en-US"/>
        </a:p>
      </dgm:t>
    </dgm:pt>
    <dgm:pt modelId="{283A6D94-A365-490B-BCA5-E20184F44388}" type="sibTrans" cxnId="{B337B70B-DC1D-49DE-8B9A-6FFE1AEE73D9}">
      <dgm:prSet/>
      <dgm:spPr/>
      <dgm:t>
        <a:bodyPr/>
        <a:lstStyle/>
        <a:p>
          <a:endParaRPr lang="en-US"/>
        </a:p>
      </dgm:t>
    </dgm:pt>
    <dgm:pt modelId="{FDF2CB7B-A378-4A89-B779-31F2D01409D5}" type="pres">
      <dgm:prSet presAssocID="{59F587D3-066F-448E-9BD0-7CAB935DE79F}" presName="Name0" presStyleCnt="0">
        <dgm:presLayoutVars>
          <dgm:dir/>
          <dgm:resizeHandles val="exact"/>
        </dgm:presLayoutVars>
      </dgm:prSet>
      <dgm:spPr/>
    </dgm:pt>
    <dgm:pt modelId="{883B8BB4-7FB3-40F9-BA9D-4DDF27B97219}" type="pres">
      <dgm:prSet presAssocID="{A1CEDEF2-42A5-48BD-A010-8EC5D420A8FC}" presName="node" presStyleLbl="node1" presStyleIdx="0" presStyleCnt="6">
        <dgm:presLayoutVars>
          <dgm:bulletEnabled val="1"/>
        </dgm:presLayoutVars>
      </dgm:prSet>
      <dgm:spPr/>
    </dgm:pt>
    <dgm:pt modelId="{227B0C01-4223-4AB2-8EB0-1C4473C8EE2F}" type="pres">
      <dgm:prSet presAssocID="{8B99AA8F-AC68-45A6-B0F5-79E5DC02346B}" presName="sibTrans" presStyleLbl="sibTrans1D1" presStyleIdx="0" presStyleCnt="5"/>
      <dgm:spPr/>
    </dgm:pt>
    <dgm:pt modelId="{1B9EC83B-3968-41B4-9B26-A75B29E26E70}" type="pres">
      <dgm:prSet presAssocID="{8B99AA8F-AC68-45A6-B0F5-79E5DC02346B}" presName="connectorText" presStyleLbl="sibTrans1D1" presStyleIdx="0" presStyleCnt="5"/>
      <dgm:spPr/>
    </dgm:pt>
    <dgm:pt modelId="{00CACC53-6519-47B3-8CE5-8C2ADBF844DC}" type="pres">
      <dgm:prSet presAssocID="{3EAF8CB6-B28B-4624-A9DC-8C18CE408D16}" presName="node" presStyleLbl="node1" presStyleIdx="1" presStyleCnt="6">
        <dgm:presLayoutVars>
          <dgm:bulletEnabled val="1"/>
        </dgm:presLayoutVars>
      </dgm:prSet>
      <dgm:spPr/>
    </dgm:pt>
    <dgm:pt modelId="{B08A99F6-3F7D-4FAB-8E1E-35FFA638F90E}" type="pres">
      <dgm:prSet presAssocID="{7A777418-8ABE-45B4-AAB4-6C5943D30DAA}" presName="sibTrans" presStyleLbl="sibTrans1D1" presStyleIdx="1" presStyleCnt="5"/>
      <dgm:spPr/>
    </dgm:pt>
    <dgm:pt modelId="{A2C4089B-6C32-46E5-839F-9E7A536AEE48}" type="pres">
      <dgm:prSet presAssocID="{7A777418-8ABE-45B4-AAB4-6C5943D30DAA}" presName="connectorText" presStyleLbl="sibTrans1D1" presStyleIdx="1" presStyleCnt="5"/>
      <dgm:spPr/>
    </dgm:pt>
    <dgm:pt modelId="{1ACAA6B5-B81E-475B-A05A-15096CB86A4F}" type="pres">
      <dgm:prSet presAssocID="{44BE059C-780E-4523-ABBE-2092AFEAD6C6}" presName="node" presStyleLbl="node1" presStyleIdx="2" presStyleCnt="6">
        <dgm:presLayoutVars>
          <dgm:bulletEnabled val="1"/>
        </dgm:presLayoutVars>
      </dgm:prSet>
      <dgm:spPr/>
    </dgm:pt>
    <dgm:pt modelId="{5A829CFC-4C80-42D7-9D72-BBC0B89E0D6B}" type="pres">
      <dgm:prSet presAssocID="{DCBD99A7-602A-4F70-94BD-09F9EFFA5EE5}" presName="sibTrans" presStyleLbl="sibTrans1D1" presStyleIdx="2" presStyleCnt="5"/>
      <dgm:spPr/>
    </dgm:pt>
    <dgm:pt modelId="{C7484313-0BB7-4BA0-964C-AD17FAA6F5D4}" type="pres">
      <dgm:prSet presAssocID="{DCBD99A7-602A-4F70-94BD-09F9EFFA5EE5}" presName="connectorText" presStyleLbl="sibTrans1D1" presStyleIdx="2" presStyleCnt="5"/>
      <dgm:spPr/>
    </dgm:pt>
    <dgm:pt modelId="{22396949-D8E1-47F0-B721-C4C495DA191A}" type="pres">
      <dgm:prSet presAssocID="{517FAADC-9462-418B-AFE5-F0BE85EDA4C7}" presName="node" presStyleLbl="node1" presStyleIdx="3" presStyleCnt="6">
        <dgm:presLayoutVars>
          <dgm:bulletEnabled val="1"/>
        </dgm:presLayoutVars>
      </dgm:prSet>
      <dgm:spPr/>
    </dgm:pt>
    <dgm:pt modelId="{FA9C9A65-85D3-4F42-873A-9CF59FE4CA81}" type="pres">
      <dgm:prSet presAssocID="{086CFC8D-4C5E-4804-8561-059B4EDEC054}" presName="sibTrans" presStyleLbl="sibTrans1D1" presStyleIdx="3" presStyleCnt="5"/>
      <dgm:spPr/>
    </dgm:pt>
    <dgm:pt modelId="{F9AB29BF-80CC-47B8-AB64-EE77D4FD83DB}" type="pres">
      <dgm:prSet presAssocID="{086CFC8D-4C5E-4804-8561-059B4EDEC054}" presName="connectorText" presStyleLbl="sibTrans1D1" presStyleIdx="3" presStyleCnt="5"/>
      <dgm:spPr/>
    </dgm:pt>
    <dgm:pt modelId="{3E3D18A7-9AF6-4EC2-A2C7-FC73D45C7317}" type="pres">
      <dgm:prSet presAssocID="{8955E523-699B-4F8F-9F66-E9B3CDAFE891}" presName="node" presStyleLbl="node1" presStyleIdx="4" presStyleCnt="6">
        <dgm:presLayoutVars>
          <dgm:bulletEnabled val="1"/>
        </dgm:presLayoutVars>
      </dgm:prSet>
      <dgm:spPr/>
    </dgm:pt>
    <dgm:pt modelId="{37558C71-91D3-42F3-A16E-80B98E54D439}" type="pres">
      <dgm:prSet presAssocID="{027C7F50-EF6B-4471-B907-3DF8842AD5E6}" presName="sibTrans" presStyleLbl="sibTrans1D1" presStyleIdx="4" presStyleCnt="5"/>
      <dgm:spPr/>
    </dgm:pt>
    <dgm:pt modelId="{9C3EDA2F-CE2E-47CA-B4EF-061F14B174AA}" type="pres">
      <dgm:prSet presAssocID="{027C7F50-EF6B-4471-B907-3DF8842AD5E6}" presName="connectorText" presStyleLbl="sibTrans1D1" presStyleIdx="4" presStyleCnt="5"/>
      <dgm:spPr/>
    </dgm:pt>
    <dgm:pt modelId="{FA4D1CD9-1370-4FC5-B210-D652D83ECCF3}" type="pres">
      <dgm:prSet presAssocID="{F8736FBC-B437-4EC1-BCF4-C557A88BB01B}" presName="node" presStyleLbl="node1" presStyleIdx="5" presStyleCnt="6">
        <dgm:presLayoutVars>
          <dgm:bulletEnabled val="1"/>
        </dgm:presLayoutVars>
      </dgm:prSet>
      <dgm:spPr/>
    </dgm:pt>
  </dgm:ptLst>
  <dgm:cxnLst>
    <dgm:cxn modelId="{3C48BE02-96B6-4A8B-92ED-DF1DDE17920C}" type="presOf" srcId="{DCBD99A7-602A-4F70-94BD-09F9EFFA5EE5}" destId="{5A829CFC-4C80-42D7-9D72-BBC0B89E0D6B}" srcOrd="0" destOrd="0" presId="urn:microsoft.com/office/officeart/2016/7/layout/RepeatingBendingProcessNew"/>
    <dgm:cxn modelId="{D11EDC04-6A75-408C-960B-F3ADD70115E0}" type="presOf" srcId="{8955E523-699B-4F8F-9F66-E9B3CDAFE891}" destId="{3E3D18A7-9AF6-4EC2-A2C7-FC73D45C7317}" srcOrd="0" destOrd="0" presId="urn:microsoft.com/office/officeart/2016/7/layout/RepeatingBendingProcessNew"/>
    <dgm:cxn modelId="{B337B70B-DC1D-49DE-8B9A-6FFE1AEE73D9}" srcId="{59F587D3-066F-448E-9BD0-7CAB935DE79F}" destId="{F8736FBC-B437-4EC1-BCF4-C557A88BB01B}" srcOrd="5" destOrd="0" parTransId="{0EC17B5D-1EB0-46E2-85C4-BE1DCFFB95E4}" sibTransId="{283A6D94-A365-490B-BCA5-E20184F44388}"/>
    <dgm:cxn modelId="{8FC3E61D-A34D-409B-87D7-905C4ABE49A7}" srcId="{59F587D3-066F-448E-9BD0-7CAB935DE79F}" destId="{3EAF8CB6-B28B-4624-A9DC-8C18CE408D16}" srcOrd="1" destOrd="0" parTransId="{7F32E8FC-24C4-463E-A195-932F7A9C86C0}" sibTransId="{7A777418-8ABE-45B4-AAB4-6C5943D30DAA}"/>
    <dgm:cxn modelId="{BFD91C1F-FE08-4295-AC87-697A0307C434}" type="presOf" srcId="{7A777418-8ABE-45B4-AAB4-6C5943D30DAA}" destId="{A2C4089B-6C32-46E5-839F-9E7A536AEE48}" srcOrd="1" destOrd="0" presId="urn:microsoft.com/office/officeart/2016/7/layout/RepeatingBendingProcessNew"/>
    <dgm:cxn modelId="{BCF03D40-088B-431C-9846-9B2214039485}" srcId="{59F587D3-066F-448E-9BD0-7CAB935DE79F}" destId="{A1CEDEF2-42A5-48BD-A010-8EC5D420A8FC}" srcOrd="0" destOrd="0" parTransId="{40D9D1C6-02C3-4187-893B-D8F23BD0C66F}" sibTransId="{8B99AA8F-AC68-45A6-B0F5-79E5DC02346B}"/>
    <dgm:cxn modelId="{4A9AAE44-1482-4349-9813-05B33F784749}" type="presOf" srcId="{086CFC8D-4C5E-4804-8561-059B4EDEC054}" destId="{F9AB29BF-80CC-47B8-AB64-EE77D4FD83DB}" srcOrd="1" destOrd="0" presId="urn:microsoft.com/office/officeart/2016/7/layout/RepeatingBendingProcessNew"/>
    <dgm:cxn modelId="{04ED614F-D917-4146-8407-516147CD9B86}" type="presOf" srcId="{8B99AA8F-AC68-45A6-B0F5-79E5DC02346B}" destId="{227B0C01-4223-4AB2-8EB0-1C4473C8EE2F}" srcOrd="0" destOrd="0" presId="urn:microsoft.com/office/officeart/2016/7/layout/RepeatingBendingProcessNew"/>
    <dgm:cxn modelId="{6EBD8550-E624-49A3-80E4-8F1E36A93B7C}" type="presOf" srcId="{A1CEDEF2-42A5-48BD-A010-8EC5D420A8FC}" destId="{883B8BB4-7FB3-40F9-BA9D-4DDF27B97219}" srcOrd="0" destOrd="0" presId="urn:microsoft.com/office/officeart/2016/7/layout/RepeatingBendingProcessNew"/>
    <dgm:cxn modelId="{F37D0053-838F-406F-92A9-FAC4E383F62C}" type="presOf" srcId="{44BE059C-780E-4523-ABBE-2092AFEAD6C6}" destId="{1ACAA6B5-B81E-475B-A05A-15096CB86A4F}" srcOrd="0" destOrd="0" presId="urn:microsoft.com/office/officeart/2016/7/layout/RepeatingBendingProcessNew"/>
    <dgm:cxn modelId="{1A254A5C-425C-475A-AA63-83BA8907475D}" type="presOf" srcId="{027C7F50-EF6B-4471-B907-3DF8842AD5E6}" destId="{37558C71-91D3-42F3-A16E-80B98E54D439}" srcOrd="0" destOrd="0" presId="urn:microsoft.com/office/officeart/2016/7/layout/RepeatingBendingProcessNew"/>
    <dgm:cxn modelId="{3018E568-431C-49A2-A91E-AE9CCC0D1B89}" type="presOf" srcId="{F8736FBC-B437-4EC1-BCF4-C557A88BB01B}" destId="{FA4D1CD9-1370-4FC5-B210-D652D83ECCF3}" srcOrd="0" destOrd="0" presId="urn:microsoft.com/office/officeart/2016/7/layout/RepeatingBendingProcessNew"/>
    <dgm:cxn modelId="{AB9C0E73-0E3C-45BC-B1AF-41E2A55E5969}" type="presOf" srcId="{8B99AA8F-AC68-45A6-B0F5-79E5DC02346B}" destId="{1B9EC83B-3968-41B4-9B26-A75B29E26E70}" srcOrd="1" destOrd="0" presId="urn:microsoft.com/office/officeart/2016/7/layout/RepeatingBendingProcessNew"/>
    <dgm:cxn modelId="{A62DE47D-0C14-4395-9C71-2574B194D290}" srcId="{59F587D3-066F-448E-9BD0-7CAB935DE79F}" destId="{44BE059C-780E-4523-ABBE-2092AFEAD6C6}" srcOrd="2" destOrd="0" parTransId="{42CD7D73-2DDA-453E-82C7-D3B68E8D02AE}" sibTransId="{DCBD99A7-602A-4F70-94BD-09F9EFFA5EE5}"/>
    <dgm:cxn modelId="{ADFF6892-1E16-453C-B4B2-37EA39EBA268}" type="presOf" srcId="{3EAF8CB6-B28B-4624-A9DC-8C18CE408D16}" destId="{00CACC53-6519-47B3-8CE5-8C2ADBF844DC}" srcOrd="0" destOrd="0" presId="urn:microsoft.com/office/officeart/2016/7/layout/RepeatingBendingProcessNew"/>
    <dgm:cxn modelId="{FC2200A4-C924-45FF-90AC-F1A11A037A69}" type="presOf" srcId="{DCBD99A7-602A-4F70-94BD-09F9EFFA5EE5}" destId="{C7484313-0BB7-4BA0-964C-AD17FAA6F5D4}" srcOrd="1" destOrd="0" presId="urn:microsoft.com/office/officeart/2016/7/layout/RepeatingBendingProcessNew"/>
    <dgm:cxn modelId="{B75DAEA9-45A9-4024-A490-4C09B34AB3AA}" type="presOf" srcId="{027C7F50-EF6B-4471-B907-3DF8842AD5E6}" destId="{9C3EDA2F-CE2E-47CA-B4EF-061F14B174AA}" srcOrd="1" destOrd="0" presId="urn:microsoft.com/office/officeart/2016/7/layout/RepeatingBendingProcessNew"/>
    <dgm:cxn modelId="{B4B426AA-BE67-409D-BB21-22FFFA18CE34}" srcId="{59F587D3-066F-448E-9BD0-7CAB935DE79F}" destId="{517FAADC-9462-418B-AFE5-F0BE85EDA4C7}" srcOrd="3" destOrd="0" parTransId="{D03731D5-6CEB-42D8-8C8A-F371F15BA239}" sibTransId="{086CFC8D-4C5E-4804-8561-059B4EDEC054}"/>
    <dgm:cxn modelId="{FDA172B2-D97F-4CE0-BB57-37B4B90C6954}" srcId="{59F587D3-066F-448E-9BD0-7CAB935DE79F}" destId="{8955E523-699B-4F8F-9F66-E9B3CDAFE891}" srcOrd="4" destOrd="0" parTransId="{BDD915C4-F112-4924-BEDA-A116D770E410}" sibTransId="{027C7F50-EF6B-4471-B907-3DF8842AD5E6}"/>
    <dgm:cxn modelId="{8FD176C9-5F56-48AB-BC3A-ABB4FD48B3C4}" type="presOf" srcId="{59F587D3-066F-448E-9BD0-7CAB935DE79F}" destId="{FDF2CB7B-A378-4A89-B779-31F2D01409D5}" srcOrd="0" destOrd="0" presId="urn:microsoft.com/office/officeart/2016/7/layout/RepeatingBendingProcessNew"/>
    <dgm:cxn modelId="{E38285D7-988E-4B32-8286-947A565E2E09}" type="presOf" srcId="{7A777418-8ABE-45B4-AAB4-6C5943D30DAA}" destId="{B08A99F6-3F7D-4FAB-8E1E-35FFA638F90E}" srcOrd="0" destOrd="0" presId="urn:microsoft.com/office/officeart/2016/7/layout/RepeatingBendingProcessNew"/>
    <dgm:cxn modelId="{0575A9DF-9A48-4E29-B8D2-B902A749915B}" type="presOf" srcId="{086CFC8D-4C5E-4804-8561-059B4EDEC054}" destId="{FA9C9A65-85D3-4F42-873A-9CF59FE4CA81}" srcOrd="0" destOrd="0" presId="urn:microsoft.com/office/officeart/2016/7/layout/RepeatingBendingProcessNew"/>
    <dgm:cxn modelId="{14AA98F6-3F62-4EB6-A638-7960DC06CD62}" type="presOf" srcId="{517FAADC-9462-418B-AFE5-F0BE85EDA4C7}" destId="{22396949-D8E1-47F0-B721-C4C495DA191A}" srcOrd="0" destOrd="0" presId="urn:microsoft.com/office/officeart/2016/7/layout/RepeatingBendingProcessNew"/>
    <dgm:cxn modelId="{D0CB1DCA-5701-4137-A89A-8BC8C38F01DE}" type="presParOf" srcId="{FDF2CB7B-A378-4A89-B779-31F2D01409D5}" destId="{883B8BB4-7FB3-40F9-BA9D-4DDF27B97219}" srcOrd="0" destOrd="0" presId="urn:microsoft.com/office/officeart/2016/7/layout/RepeatingBendingProcessNew"/>
    <dgm:cxn modelId="{9BD59CE7-7A3F-4050-BA2F-D0730BCBE32F}" type="presParOf" srcId="{FDF2CB7B-A378-4A89-B779-31F2D01409D5}" destId="{227B0C01-4223-4AB2-8EB0-1C4473C8EE2F}" srcOrd="1" destOrd="0" presId="urn:microsoft.com/office/officeart/2016/7/layout/RepeatingBendingProcessNew"/>
    <dgm:cxn modelId="{C0B72012-BD50-4CF0-8E36-092534DFE0A1}" type="presParOf" srcId="{227B0C01-4223-4AB2-8EB0-1C4473C8EE2F}" destId="{1B9EC83B-3968-41B4-9B26-A75B29E26E70}" srcOrd="0" destOrd="0" presId="urn:microsoft.com/office/officeart/2016/7/layout/RepeatingBendingProcessNew"/>
    <dgm:cxn modelId="{4955824E-A45B-491A-AF2C-67776BD32CF9}" type="presParOf" srcId="{FDF2CB7B-A378-4A89-B779-31F2D01409D5}" destId="{00CACC53-6519-47B3-8CE5-8C2ADBF844DC}" srcOrd="2" destOrd="0" presId="urn:microsoft.com/office/officeart/2016/7/layout/RepeatingBendingProcessNew"/>
    <dgm:cxn modelId="{118EAA9A-5757-4449-B9B6-CF3670AF422B}" type="presParOf" srcId="{FDF2CB7B-A378-4A89-B779-31F2D01409D5}" destId="{B08A99F6-3F7D-4FAB-8E1E-35FFA638F90E}" srcOrd="3" destOrd="0" presId="urn:microsoft.com/office/officeart/2016/7/layout/RepeatingBendingProcessNew"/>
    <dgm:cxn modelId="{AEA9C583-2D98-4B6C-8ECA-B24EA1818603}" type="presParOf" srcId="{B08A99F6-3F7D-4FAB-8E1E-35FFA638F90E}" destId="{A2C4089B-6C32-46E5-839F-9E7A536AEE48}" srcOrd="0" destOrd="0" presId="urn:microsoft.com/office/officeart/2016/7/layout/RepeatingBendingProcessNew"/>
    <dgm:cxn modelId="{910A3765-007E-403C-A864-908652F749E2}" type="presParOf" srcId="{FDF2CB7B-A378-4A89-B779-31F2D01409D5}" destId="{1ACAA6B5-B81E-475B-A05A-15096CB86A4F}" srcOrd="4" destOrd="0" presId="urn:microsoft.com/office/officeart/2016/7/layout/RepeatingBendingProcessNew"/>
    <dgm:cxn modelId="{27BEE0C4-E947-4386-B2D6-F55B0DB0E702}" type="presParOf" srcId="{FDF2CB7B-A378-4A89-B779-31F2D01409D5}" destId="{5A829CFC-4C80-42D7-9D72-BBC0B89E0D6B}" srcOrd="5" destOrd="0" presId="urn:microsoft.com/office/officeart/2016/7/layout/RepeatingBendingProcessNew"/>
    <dgm:cxn modelId="{869104A5-9C8D-4BF1-A251-898DF5279813}" type="presParOf" srcId="{5A829CFC-4C80-42D7-9D72-BBC0B89E0D6B}" destId="{C7484313-0BB7-4BA0-964C-AD17FAA6F5D4}" srcOrd="0" destOrd="0" presId="urn:microsoft.com/office/officeart/2016/7/layout/RepeatingBendingProcessNew"/>
    <dgm:cxn modelId="{01B67D19-5E54-484A-80F0-1DAEEBD4F5A0}" type="presParOf" srcId="{FDF2CB7B-A378-4A89-B779-31F2D01409D5}" destId="{22396949-D8E1-47F0-B721-C4C495DA191A}" srcOrd="6" destOrd="0" presId="urn:microsoft.com/office/officeart/2016/7/layout/RepeatingBendingProcessNew"/>
    <dgm:cxn modelId="{A8245ACD-C456-42EA-9436-2040C1CC5B0B}" type="presParOf" srcId="{FDF2CB7B-A378-4A89-B779-31F2D01409D5}" destId="{FA9C9A65-85D3-4F42-873A-9CF59FE4CA81}" srcOrd="7" destOrd="0" presId="urn:microsoft.com/office/officeart/2016/7/layout/RepeatingBendingProcessNew"/>
    <dgm:cxn modelId="{CEAA0910-76E5-48B4-AB2F-271A57ADD4C0}" type="presParOf" srcId="{FA9C9A65-85D3-4F42-873A-9CF59FE4CA81}" destId="{F9AB29BF-80CC-47B8-AB64-EE77D4FD83DB}" srcOrd="0" destOrd="0" presId="urn:microsoft.com/office/officeart/2016/7/layout/RepeatingBendingProcessNew"/>
    <dgm:cxn modelId="{39B6ED1A-C01A-466C-B0AE-1607A3B24AA4}" type="presParOf" srcId="{FDF2CB7B-A378-4A89-B779-31F2D01409D5}" destId="{3E3D18A7-9AF6-4EC2-A2C7-FC73D45C7317}" srcOrd="8" destOrd="0" presId="urn:microsoft.com/office/officeart/2016/7/layout/RepeatingBendingProcessNew"/>
    <dgm:cxn modelId="{4C2396C6-D945-48E6-8A65-04B8DD1ED184}" type="presParOf" srcId="{FDF2CB7B-A378-4A89-B779-31F2D01409D5}" destId="{37558C71-91D3-42F3-A16E-80B98E54D439}" srcOrd="9" destOrd="0" presId="urn:microsoft.com/office/officeart/2016/7/layout/RepeatingBendingProcessNew"/>
    <dgm:cxn modelId="{FBC94473-D5F9-486F-B3BD-22B27A5618EE}" type="presParOf" srcId="{37558C71-91D3-42F3-A16E-80B98E54D439}" destId="{9C3EDA2F-CE2E-47CA-B4EF-061F14B174AA}" srcOrd="0" destOrd="0" presId="urn:microsoft.com/office/officeart/2016/7/layout/RepeatingBendingProcessNew"/>
    <dgm:cxn modelId="{FEB3A4BF-B92F-4F67-A542-CC787DCB627D}" type="presParOf" srcId="{FDF2CB7B-A378-4A89-B779-31F2D01409D5}" destId="{FA4D1CD9-1370-4FC5-B210-D652D83ECCF3}"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78D68-9DF4-435A-B0B8-F79B30A648F5}">
      <dsp:nvSpPr>
        <dsp:cNvPr id="0" name=""/>
        <dsp:cNvSpPr/>
      </dsp:nvSpPr>
      <dsp:spPr>
        <a:xfrm>
          <a:off x="185015" y="890892"/>
          <a:ext cx="655280" cy="65528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604C6-8B98-4575-96A7-3106E81E38CF}">
      <dsp:nvSpPr>
        <dsp:cNvPr id="0" name=""/>
        <dsp:cNvSpPr/>
      </dsp:nvSpPr>
      <dsp:spPr>
        <a:xfrm>
          <a:off x="322623" y="1028500"/>
          <a:ext cx="380062" cy="380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F05C08-049D-46C4-9538-54BE1B201661}">
      <dsp:nvSpPr>
        <dsp:cNvPr id="0" name=""/>
        <dsp:cNvSpPr/>
      </dsp:nvSpPr>
      <dsp:spPr>
        <a:xfrm>
          <a:off x="980712" y="890892"/>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OPENCV– </a:t>
          </a:r>
          <a:r>
            <a:rPr lang="en-US" sz="2400" b="1" kern="1200"/>
            <a:t>Used for image and video analysis</a:t>
          </a:r>
        </a:p>
      </dsp:txBody>
      <dsp:txXfrm>
        <a:off x="980712" y="890892"/>
        <a:ext cx="1544588" cy="655280"/>
      </dsp:txXfrm>
    </dsp:sp>
    <dsp:sp modelId="{0708A15A-3560-4D88-B798-889E26D8385C}">
      <dsp:nvSpPr>
        <dsp:cNvPr id="0" name=""/>
        <dsp:cNvSpPr/>
      </dsp:nvSpPr>
      <dsp:spPr>
        <a:xfrm>
          <a:off x="2794433" y="890892"/>
          <a:ext cx="655280" cy="65528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57B19-3676-48A9-9FE6-C99A5DE4993C}">
      <dsp:nvSpPr>
        <dsp:cNvPr id="0" name=""/>
        <dsp:cNvSpPr/>
      </dsp:nvSpPr>
      <dsp:spPr>
        <a:xfrm>
          <a:off x="2932042" y="1028500"/>
          <a:ext cx="380062" cy="380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1D9499-DA47-40EA-A8AC-EA1B50490EA9}">
      <dsp:nvSpPr>
        <dsp:cNvPr id="0" name=""/>
        <dsp:cNvSpPr/>
      </dsp:nvSpPr>
      <dsp:spPr>
        <a:xfrm>
          <a:off x="3590131" y="890892"/>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1" kern="1200">
              <a:latin typeface="The Serif Hand Black"/>
            </a:rPr>
            <a:t>TKINTER</a:t>
          </a:r>
          <a:r>
            <a:rPr lang="en-US" sz="2800" kern="1200"/>
            <a:t> - </a:t>
          </a:r>
          <a:r>
            <a:rPr lang="en-US" sz="2800" b="1" kern="1200"/>
            <a:t>Build-in GUI toolkit   </a:t>
          </a:r>
        </a:p>
      </dsp:txBody>
      <dsp:txXfrm>
        <a:off x="3590131" y="890892"/>
        <a:ext cx="1544588" cy="655280"/>
      </dsp:txXfrm>
    </dsp:sp>
    <dsp:sp modelId="{742F0221-F1A3-46AC-B8C8-01B4B55A5A3B}">
      <dsp:nvSpPr>
        <dsp:cNvPr id="0" name=""/>
        <dsp:cNvSpPr/>
      </dsp:nvSpPr>
      <dsp:spPr>
        <a:xfrm>
          <a:off x="5403852" y="890892"/>
          <a:ext cx="655280" cy="65528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6551B-CD24-41F5-AD06-446647A61ECE}">
      <dsp:nvSpPr>
        <dsp:cNvPr id="0" name=""/>
        <dsp:cNvSpPr/>
      </dsp:nvSpPr>
      <dsp:spPr>
        <a:xfrm>
          <a:off x="5541461" y="1028500"/>
          <a:ext cx="380062" cy="380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A89EA1-D53F-4A8E-AEBA-DCF917912AE3}">
      <dsp:nvSpPr>
        <dsp:cNvPr id="0" name=""/>
        <dsp:cNvSpPr/>
      </dsp:nvSpPr>
      <dsp:spPr>
        <a:xfrm>
          <a:off x="6199550" y="890892"/>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PILLOW- </a:t>
          </a:r>
          <a:r>
            <a:rPr lang="en-US" sz="2400" b="1" kern="1200"/>
            <a:t>Adds support for opening, manipulating, and saving images</a:t>
          </a:r>
        </a:p>
      </dsp:txBody>
      <dsp:txXfrm>
        <a:off x="6199550" y="890892"/>
        <a:ext cx="1544588" cy="655280"/>
      </dsp:txXfrm>
    </dsp:sp>
    <dsp:sp modelId="{BFAB374B-F8E8-4239-BEBA-B5886E134A19}">
      <dsp:nvSpPr>
        <dsp:cNvPr id="0" name=""/>
        <dsp:cNvSpPr/>
      </dsp:nvSpPr>
      <dsp:spPr>
        <a:xfrm>
          <a:off x="185015" y="2511469"/>
          <a:ext cx="655280" cy="65528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33F52A-12ED-454A-AC78-35C110E5AA63}">
      <dsp:nvSpPr>
        <dsp:cNvPr id="0" name=""/>
        <dsp:cNvSpPr/>
      </dsp:nvSpPr>
      <dsp:spPr>
        <a:xfrm>
          <a:off x="322623" y="2649078"/>
          <a:ext cx="380062" cy="3800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1371C-23CB-4911-B773-597F41FF7DFD}">
      <dsp:nvSpPr>
        <dsp:cNvPr id="0" name=""/>
        <dsp:cNvSpPr/>
      </dsp:nvSpPr>
      <dsp:spPr>
        <a:xfrm>
          <a:off x="980712" y="2511469"/>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NUMPY- </a:t>
          </a:r>
          <a:r>
            <a:rPr lang="en-US" sz="2400" b="1" kern="1200"/>
            <a:t>Working with arrays</a:t>
          </a:r>
          <a:endParaRPr lang="en-US" sz="2400" kern="1200"/>
        </a:p>
      </dsp:txBody>
      <dsp:txXfrm>
        <a:off x="980712" y="2511469"/>
        <a:ext cx="1544588" cy="655280"/>
      </dsp:txXfrm>
    </dsp:sp>
    <dsp:sp modelId="{F851E012-4603-441A-A2E2-280A360B1E3A}">
      <dsp:nvSpPr>
        <dsp:cNvPr id="0" name=""/>
        <dsp:cNvSpPr/>
      </dsp:nvSpPr>
      <dsp:spPr>
        <a:xfrm>
          <a:off x="2794433" y="2511469"/>
          <a:ext cx="655280" cy="65528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2A837E-DB1F-4E51-8D47-B04206C133FD}">
      <dsp:nvSpPr>
        <dsp:cNvPr id="0" name=""/>
        <dsp:cNvSpPr/>
      </dsp:nvSpPr>
      <dsp:spPr>
        <a:xfrm>
          <a:off x="2932042" y="2649078"/>
          <a:ext cx="380062" cy="3800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84A8F-40E6-44C0-9150-AACD9F5D9B9D}">
      <dsp:nvSpPr>
        <dsp:cNvPr id="0" name=""/>
        <dsp:cNvSpPr/>
      </dsp:nvSpPr>
      <dsp:spPr>
        <a:xfrm>
          <a:off x="3590131" y="2511469"/>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PANDAS- </a:t>
          </a:r>
          <a:r>
            <a:rPr lang="en-US" sz="2400" b="1" kern="1200"/>
            <a:t>Data science/data analysis and machine learning tasks</a:t>
          </a:r>
        </a:p>
      </dsp:txBody>
      <dsp:txXfrm>
        <a:off x="3590131" y="2511469"/>
        <a:ext cx="1544588" cy="655280"/>
      </dsp:txXfrm>
    </dsp:sp>
    <dsp:sp modelId="{5BE6602B-9730-41D0-A4B4-6F58F9D667C4}">
      <dsp:nvSpPr>
        <dsp:cNvPr id="0" name=""/>
        <dsp:cNvSpPr/>
      </dsp:nvSpPr>
      <dsp:spPr>
        <a:xfrm>
          <a:off x="5403852" y="2511469"/>
          <a:ext cx="655280" cy="65528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A36068-DEC8-46E6-BFB1-A5F3B2402E93}">
      <dsp:nvSpPr>
        <dsp:cNvPr id="0" name=""/>
        <dsp:cNvSpPr/>
      </dsp:nvSpPr>
      <dsp:spPr>
        <a:xfrm>
          <a:off x="5541461" y="2649078"/>
          <a:ext cx="380062" cy="38006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4625DE-9453-4532-97D8-CDF4FF4A8164}">
      <dsp:nvSpPr>
        <dsp:cNvPr id="0" name=""/>
        <dsp:cNvSpPr/>
      </dsp:nvSpPr>
      <dsp:spPr>
        <a:xfrm>
          <a:off x="6199550" y="2511469"/>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SMTPLIB - </a:t>
          </a:r>
          <a:r>
            <a:rPr lang="en-US" sz="2400" b="1" i="0" kern="1200"/>
            <a:t>Client session object, to send mail to any internet machine</a:t>
          </a:r>
          <a:r>
            <a:rPr lang="en-US" sz="2400" b="1" kern="1200">
              <a:latin typeface="The Serif Hand Black"/>
            </a:rPr>
            <a:t>  </a:t>
          </a:r>
          <a:endParaRPr lang="en-US" sz="2400" b="1" kern="1200"/>
        </a:p>
      </dsp:txBody>
      <dsp:txXfrm>
        <a:off x="6199550" y="2511469"/>
        <a:ext cx="1544588" cy="655280"/>
      </dsp:txXfrm>
    </dsp:sp>
    <dsp:sp modelId="{97B060EF-1258-4041-B25C-53A238AB80A9}">
      <dsp:nvSpPr>
        <dsp:cNvPr id="0" name=""/>
        <dsp:cNvSpPr/>
      </dsp:nvSpPr>
      <dsp:spPr>
        <a:xfrm>
          <a:off x="185015" y="4132046"/>
          <a:ext cx="655280" cy="65528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3E7CD5-B57B-452A-9E9D-92290CE76D2E}">
      <dsp:nvSpPr>
        <dsp:cNvPr id="0" name=""/>
        <dsp:cNvSpPr/>
      </dsp:nvSpPr>
      <dsp:spPr>
        <a:xfrm>
          <a:off x="322623" y="4269655"/>
          <a:ext cx="380062" cy="38006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18A66-12FC-47A6-9F6A-C42AE445E605}">
      <dsp:nvSpPr>
        <dsp:cNvPr id="0" name=""/>
        <dsp:cNvSpPr/>
      </dsp:nvSpPr>
      <dsp:spPr>
        <a:xfrm>
          <a:off x="980712" y="4132046"/>
          <a:ext cx="1544588" cy="65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latin typeface="The Serif Hand Black"/>
            </a:rPr>
            <a:t>CSV - </a:t>
          </a:r>
          <a:r>
            <a:rPr lang="en-US" sz="2400" b="1" kern="1200"/>
            <a:t>Common import and export format for spreadsheets</a:t>
          </a:r>
          <a:endParaRPr lang="en-US" sz="2400" kern="1200"/>
        </a:p>
      </dsp:txBody>
      <dsp:txXfrm>
        <a:off x="980712" y="4132046"/>
        <a:ext cx="1544588" cy="655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CA9F7-E2E9-43A9-BD3A-889881F91D90}">
      <dsp:nvSpPr>
        <dsp:cNvPr id="0" name=""/>
        <dsp:cNvSpPr/>
      </dsp:nvSpPr>
      <dsp:spPr>
        <a:xfrm>
          <a:off x="0" y="5214"/>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F5CF9D-9BF9-4CD4-A795-847B654EBA85}">
      <dsp:nvSpPr>
        <dsp:cNvPr id="0" name=""/>
        <dsp:cNvSpPr/>
      </dsp:nvSpPr>
      <dsp:spPr>
        <a:xfrm>
          <a:off x="262252" y="200279"/>
          <a:ext cx="476823" cy="4768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384E05-4060-4E44-A15E-012F6026A564}">
      <dsp:nvSpPr>
        <dsp:cNvPr id="0" name=""/>
        <dsp:cNvSpPr/>
      </dsp:nvSpPr>
      <dsp:spPr>
        <a:xfrm>
          <a:off x="1001329" y="5214"/>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dirty="0"/>
            <a:t>Separate id &amp; password for every student.</a:t>
          </a:r>
        </a:p>
      </dsp:txBody>
      <dsp:txXfrm>
        <a:off x="1001329" y="5214"/>
        <a:ext cx="6167665" cy="1110781"/>
      </dsp:txXfrm>
    </dsp:sp>
    <dsp:sp modelId="{CBAFB927-9664-420D-8AE0-75AC73355766}">
      <dsp:nvSpPr>
        <dsp:cNvPr id="0" name=""/>
        <dsp:cNvSpPr/>
      </dsp:nvSpPr>
      <dsp:spPr>
        <a:xfrm>
          <a:off x="0" y="1393692"/>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6241B-750A-4308-AF57-1E7541D4ABD0}">
      <dsp:nvSpPr>
        <dsp:cNvPr id="0" name=""/>
        <dsp:cNvSpPr/>
      </dsp:nvSpPr>
      <dsp:spPr>
        <a:xfrm>
          <a:off x="262252" y="1588756"/>
          <a:ext cx="476823" cy="476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D5F3B0-38E6-4D69-95B2-6EAD49A4C90A}">
      <dsp:nvSpPr>
        <dsp:cNvPr id="0" name=""/>
        <dsp:cNvSpPr/>
      </dsp:nvSpPr>
      <dsp:spPr>
        <a:xfrm>
          <a:off x="1001329" y="1393692"/>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dirty="0"/>
            <a:t>Saving profile for future use</a:t>
          </a:r>
        </a:p>
      </dsp:txBody>
      <dsp:txXfrm>
        <a:off x="1001329" y="1393692"/>
        <a:ext cx="6167665" cy="1110781"/>
      </dsp:txXfrm>
    </dsp:sp>
    <dsp:sp modelId="{A972A4EE-1880-4672-B93A-AEBC64910A6D}">
      <dsp:nvSpPr>
        <dsp:cNvPr id="0" name=""/>
        <dsp:cNvSpPr/>
      </dsp:nvSpPr>
      <dsp:spPr>
        <a:xfrm>
          <a:off x="0" y="2768913"/>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4A055-FB2E-4E68-8C2A-575FF9F51A97}">
      <dsp:nvSpPr>
        <dsp:cNvPr id="0" name=""/>
        <dsp:cNvSpPr/>
      </dsp:nvSpPr>
      <dsp:spPr>
        <a:xfrm>
          <a:off x="262252" y="2977233"/>
          <a:ext cx="476823" cy="4768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4EFA76-A038-4AB9-A59E-B03D17850069}">
      <dsp:nvSpPr>
        <dsp:cNvPr id="0" name=""/>
        <dsp:cNvSpPr/>
      </dsp:nvSpPr>
      <dsp:spPr>
        <a:xfrm>
          <a:off x="1001329" y="2782169"/>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dirty="0"/>
            <a:t>Saving images for training for future </a:t>
          </a:r>
          <a:endParaRPr lang="en-US" sz="3600" kern="1200" dirty="0"/>
        </a:p>
      </dsp:txBody>
      <dsp:txXfrm>
        <a:off x="1001329" y="2782169"/>
        <a:ext cx="6167665" cy="1110781"/>
      </dsp:txXfrm>
    </dsp:sp>
    <dsp:sp modelId="{D226ACE0-193F-42A7-9F9B-19EE4177E359}">
      <dsp:nvSpPr>
        <dsp:cNvPr id="0" name=""/>
        <dsp:cNvSpPr/>
      </dsp:nvSpPr>
      <dsp:spPr>
        <a:xfrm>
          <a:off x="0" y="4170646"/>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763679-136B-41D3-84D9-637AD70954AA}">
      <dsp:nvSpPr>
        <dsp:cNvPr id="0" name=""/>
        <dsp:cNvSpPr/>
      </dsp:nvSpPr>
      <dsp:spPr>
        <a:xfrm>
          <a:off x="262252" y="4365710"/>
          <a:ext cx="476823" cy="4768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915AB7-BCE0-4A0F-BA09-C12782993AB7}">
      <dsp:nvSpPr>
        <dsp:cNvPr id="0" name=""/>
        <dsp:cNvSpPr/>
      </dsp:nvSpPr>
      <dsp:spPr>
        <a:xfrm>
          <a:off x="1001329" y="4170646"/>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dirty="0"/>
            <a:t>Marking Attendance with date and time in excel sheet.</a:t>
          </a:r>
          <a:endParaRPr lang="en-US" sz="3600" kern="1200" dirty="0"/>
        </a:p>
      </dsp:txBody>
      <dsp:txXfrm>
        <a:off x="1001329" y="4170646"/>
        <a:ext cx="6167665" cy="1110781"/>
      </dsp:txXfrm>
    </dsp:sp>
    <dsp:sp modelId="{C49432B0-526D-47AD-A70B-FAEA5B6BE39C}">
      <dsp:nvSpPr>
        <dsp:cNvPr id="0" name=""/>
        <dsp:cNvSpPr/>
      </dsp:nvSpPr>
      <dsp:spPr>
        <a:xfrm>
          <a:off x="0" y="5559123"/>
          <a:ext cx="7303101" cy="8669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E1BC65-9F31-4B2B-A6B4-2CA62BDD9954}">
      <dsp:nvSpPr>
        <dsp:cNvPr id="0" name=""/>
        <dsp:cNvSpPr/>
      </dsp:nvSpPr>
      <dsp:spPr>
        <a:xfrm>
          <a:off x="262252" y="5754187"/>
          <a:ext cx="476823" cy="4768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3887C9-8A0E-4BAE-8B1B-F9C1D55EA3BD}">
      <dsp:nvSpPr>
        <dsp:cNvPr id="0" name=""/>
        <dsp:cNvSpPr/>
      </dsp:nvSpPr>
      <dsp:spPr>
        <a:xfrm>
          <a:off x="1001329" y="5559123"/>
          <a:ext cx="6167665" cy="111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58" tIns="117558" rIns="117558" bIns="117558" numCol="1" spcCol="1270" anchor="ctr" anchorCtr="0">
          <a:noAutofit/>
        </a:bodyPr>
        <a:lstStyle/>
        <a:p>
          <a:pPr marL="0" lvl="0" indent="0" algn="l" defTabSz="1600200">
            <a:lnSpc>
              <a:spcPct val="100000"/>
            </a:lnSpc>
            <a:spcBef>
              <a:spcPct val="0"/>
            </a:spcBef>
            <a:spcAft>
              <a:spcPct val="35000"/>
            </a:spcAft>
            <a:buNone/>
          </a:pPr>
          <a:r>
            <a:rPr lang="en-US" sz="3600" b="1" kern="1200"/>
            <a:t>Automatic Email</a:t>
          </a:r>
        </a:p>
      </dsp:txBody>
      <dsp:txXfrm>
        <a:off x="1001329" y="5559123"/>
        <a:ext cx="6167665" cy="11107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B0C01-4223-4AB2-8EB0-1C4473C8EE2F}">
      <dsp:nvSpPr>
        <dsp:cNvPr id="0" name=""/>
        <dsp:cNvSpPr/>
      </dsp:nvSpPr>
      <dsp:spPr>
        <a:xfrm>
          <a:off x="4486511" y="831510"/>
          <a:ext cx="641702" cy="91440"/>
        </a:xfrm>
        <a:custGeom>
          <a:avLst/>
          <a:gdLst/>
          <a:ahLst/>
          <a:cxnLst/>
          <a:rect l="0" t="0" r="0" b="0"/>
          <a:pathLst>
            <a:path>
              <a:moveTo>
                <a:pt x="0" y="45720"/>
              </a:moveTo>
              <a:lnTo>
                <a:pt x="64170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0555" y="873868"/>
        <a:ext cx="33615" cy="6723"/>
      </dsp:txXfrm>
    </dsp:sp>
    <dsp:sp modelId="{883B8BB4-7FB3-40F9-BA9D-4DDF27B97219}">
      <dsp:nvSpPr>
        <dsp:cNvPr id="0" name=""/>
        <dsp:cNvSpPr/>
      </dsp:nvSpPr>
      <dsp:spPr>
        <a:xfrm>
          <a:off x="1565257" y="313"/>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dirty="0"/>
            <a:t>Saving id &amp; password for each student individually</a:t>
          </a:r>
        </a:p>
      </dsp:txBody>
      <dsp:txXfrm>
        <a:off x="1565257" y="313"/>
        <a:ext cx="2923054" cy="1753832"/>
      </dsp:txXfrm>
    </dsp:sp>
    <dsp:sp modelId="{B08A99F6-3F7D-4FAB-8E1E-35FFA638F90E}">
      <dsp:nvSpPr>
        <dsp:cNvPr id="0" name=""/>
        <dsp:cNvSpPr/>
      </dsp:nvSpPr>
      <dsp:spPr>
        <a:xfrm>
          <a:off x="8081869" y="831510"/>
          <a:ext cx="641702" cy="91440"/>
        </a:xfrm>
        <a:custGeom>
          <a:avLst/>
          <a:gdLst/>
          <a:ahLst/>
          <a:cxnLst/>
          <a:rect l="0" t="0" r="0" b="0"/>
          <a:pathLst>
            <a:path>
              <a:moveTo>
                <a:pt x="0" y="45720"/>
              </a:moveTo>
              <a:lnTo>
                <a:pt x="64170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85913" y="873868"/>
        <a:ext cx="33615" cy="6723"/>
      </dsp:txXfrm>
    </dsp:sp>
    <dsp:sp modelId="{00CACC53-6519-47B3-8CE5-8C2ADBF844DC}">
      <dsp:nvSpPr>
        <dsp:cNvPr id="0" name=""/>
        <dsp:cNvSpPr/>
      </dsp:nvSpPr>
      <dsp:spPr>
        <a:xfrm>
          <a:off x="5160614" y="313"/>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dirty="0"/>
            <a:t>Capturing all the students' images and training them through classifier.</a:t>
          </a:r>
        </a:p>
      </dsp:txBody>
      <dsp:txXfrm>
        <a:off x="5160614" y="313"/>
        <a:ext cx="2923054" cy="1753832"/>
      </dsp:txXfrm>
    </dsp:sp>
    <dsp:sp modelId="{5A829CFC-4C80-42D7-9D72-BBC0B89E0D6B}">
      <dsp:nvSpPr>
        <dsp:cNvPr id="0" name=""/>
        <dsp:cNvSpPr/>
      </dsp:nvSpPr>
      <dsp:spPr>
        <a:xfrm>
          <a:off x="3026784" y="1752346"/>
          <a:ext cx="7190714" cy="641702"/>
        </a:xfrm>
        <a:custGeom>
          <a:avLst/>
          <a:gdLst/>
          <a:ahLst/>
          <a:cxnLst/>
          <a:rect l="0" t="0" r="0" b="0"/>
          <a:pathLst>
            <a:path>
              <a:moveTo>
                <a:pt x="7190714" y="0"/>
              </a:moveTo>
              <a:lnTo>
                <a:pt x="7190714" y="337951"/>
              </a:lnTo>
              <a:lnTo>
                <a:pt x="0" y="337951"/>
              </a:lnTo>
              <a:lnTo>
                <a:pt x="0" y="641702"/>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41590" y="2069836"/>
        <a:ext cx="361103" cy="6723"/>
      </dsp:txXfrm>
    </dsp:sp>
    <dsp:sp modelId="{1ACAA6B5-B81E-475B-A05A-15096CB86A4F}">
      <dsp:nvSpPr>
        <dsp:cNvPr id="0" name=""/>
        <dsp:cNvSpPr/>
      </dsp:nvSpPr>
      <dsp:spPr>
        <a:xfrm>
          <a:off x="8755972" y="313"/>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dirty="0"/>
            <a:t>Apply </a:t>
          </a:r>
          <a:r>
            <a:rPr lang="en-US" sz="3400" kern="1200" dirty="0" err="1"/>
            <a:t>OpenCv</a:t>
          </a:r>
          <a:r>
            <a:rPr lang="en-US" sz="3400" kern="1200" dirty="0"/>
            <a:t> modules for face recognition.</a:t>
          </a:r>
        </a:p>
      </dsp:txBody>
      <dsp:txXfrm>
        <a:off x="8755972" y="313"/>
        <a:ext cx="2923054" cy="1753832"/>
      </dsp:txXfrm>
    </dsp:sp>
    <dsp:sp modelId="{FA9C9A65-85D3-4F42-873A-9CF59FE4CA81}">
      <dsp:nvSpPr>
        <dsp:cNvPr id="0" name=""/>
        <dsp:cNvSpPr/>
      </dsp:nvSpPr>
      <dsp:spPr>
        <a:xfrm>
          <a:off x="4486511" y="3257645"/>
          <a:ext cx="641702" cy="91440"/>
        </a:xfrm>
        <a:custGeom>
          <a:avLst/>
          <a:gdLst/>
          <a:ahLst/>
          <a:cxnLst/>
          <a:rect l="0" t="0" r="0" b="0"/>
          <a:pathLst>
            <a:path>
              <a:moveTo>
                <a:pt x="0" y="45720"/>
              </a:moveTo>
              <a:lnTo>
                <a:pt x="64170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0555" y="3300004"/>
        <a:ext cx="33615" cy="6723"/>
      </dsp:txXfrm>
    </dsp:sp>
    <dsp:sp modelId="{22396949-D8E1-47F0-B721-C4C495DA191A}">
      <dsp:nvSpPr>
        <dsp:cNvPr id="0" name=""/>
        <dsp:cNvSpPr/>
      </dsp:nvSpPr>
      <dsp:spPr>
        <a:xfrm>
          <a:off x="1565257" y="2426449"/>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a:lnSpc>
              <a:spcPct val="90000"/>
            </a:lnSpc>
            <a:spcBef>
              <a:spcPct val="0"/>
            </a:spcBef>
            <a:spcAft>
              <a:spcPct val="35000"/>
            </a:spcAft>
            <a:buNone/>
          </a:pPr>
          <a:r>
            <a:rPr lang="en-US" sz="3400" kern="1200" dirty="0"/>
            <a:t>Detect all students’ faces through </a:t>
          </a:r>
          <a:r>
            <a:rPr lang="en-US" sz="3400" kern="1200" dirty="0" err="1"/>
            <a:t>haar</a:t>
          </a:r>
          <a:r>
            <a:rPr lang="en-US" sz="3400" kern="1200" dirty="0"/>
            <a:t> cascade algorithm.</a:t>
          </a:r>
        </a:p>
      </dsp:txBody>
      <dsp:txXfrm>
        <a:off x="1565257" y="2426449"/>
        <a:ext cx="2923054" cy="1753832"/>
      </dsp:txXfrm>
    </dsp:sp>
    <dsp:sp modelId="{37558C71-91D3-42F3-A16E-80B98E54D439}">
      <dsp:nvSpPr>
        <dsp:cNvPr id="0" name=""/>
        <dsp:cNvSpPr/>
      </dsp:nvSpPr>
      <dsp:spPr>
        <a:xfrm>
          <a:off x="8081869" y="3257645"/>
          <a:ext cx="641702" cy="91440"/>
        </a:xfrm>
        <a:custGeom>
          <a:avLst/>
          <a:gdLst/>
          <a:ahLst/>
          <a:cxnLst/>
          <a:rect l="0" t="0" r="0" b="0"/>
          <a:pathLst>
            <a:path>
              <a:moveTo>
                <a:pt x="0" y="45720"/>
              </a:moveTo>
              <a:lnTo>
                <a:pt x="64170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85913" y="3300004"/>
        <a:ext cx="33615" cy="6723"/>
      </dsp:txXfrm>
    </dsp:sp>
    <dsp:sp modelId="{3E3D18A7-9AF6-4EC2-A2C7-FC73D45C7317}">
      <dsp:nvSpPr>
        <dsp:cNvPr id="0" name=""/>
        <dsp:cNvSpPr/>
      </dsp:nvSpPr>
      <dsp:spPr>
        <a:xfrm>
          <a:off x="5160614" y="2426449"/>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a:t>Automatic attendance analysis module in Excel Sheet.</a:t>
          </a:r>
        </a:p>
      </dsp:txBody>
      <dsp:txXfrm>
        <a:off x="5160614" y="2426449"/>
        <a:ext cx="2923054" cy="1753832"/>
      </dsp:txXfrm>
    </dsp:sp>
    <dsp:sp modelId="{FA4D1CD9-1370-4FC5-B210-D652D83ECCF3}">
      <dsp:nvSpPr>
        <dsp:cNvPr id="0" name=""/>
        <dsp:cNvSpPr/>
      </dsp:nvSpPr>
      <dsp:spPr>
        <a:xfrm>
          <a:off x="8755972" y="2426449"/>
          <a:ext cx="2923054" cy="1753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232" tIns="150347" rIns="143232" bIns="150347" numCol="1" spcCol="1270" anchor="ctr" anchorCtr="0">
          <a:noAutofit/>
        </a:bodyPr>
        <a:lstStyle/>
        <a:p>
          <a:pPr marL="0" lvl="0" indent="0" algn="ctr" defTabSz="1511300" rtl="0">
            <a:lnSpc>
              <a:spcPct val="90000"/>
            </a:lnSpc>
            <a:spcBef>
              <a:spcPct val="0"/>
            </a:spcBef>
            <a:spcAft>
              <a:spcPct val="35000"/>
            </a:spcAft>
            <a:buNone/>
          </a:pPr>
          <a:r>
            <a:rPr lang="en-US" sz="3400" kern="1200"/>
            <a:t>Notifying students of successful attendance via email.</a:t>
          </a:r>
        </a:p>
      </dsp:txBody>
      <dsp:txXfrm>
        <a:off x="8755972" y="2426449"/>
        <a:ext cx="2923054" cy="175383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8:43.338"/>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4339" y="55950"/>
                  <a:pt x="403006" y="-20141"/>
                  <a:pt x="563791" y="0"/>
                </a:cubicBezTo>
                <a:cubicBezTo>
                  <a:pt x="725314" y="42961"/>
                  <a:pt x="873659" y="-3819"/>
                  <a:pt x="1042710" y="0"/>
                </a:cubicBezTo>
                <a:cubicBezTo>
                  <a:pt x="1203868" y="53257"/>
                  <a:pt x="1296598" y="10483"/>
                  <a:pt x="1564066" y="0"/>
                </a:cubicBezTo>
                <a:cubicBezTo>
                  <a:pt x="1775654" y="-3686"/>
                  <a:pt x="1871190" y="22819"/>
                  <a:pt x="2212729" y="0"/>
                </a:cubicBezTo>
                <a:cubicBezTo>
                  <a:pt x="2513745" y="-24802"/>
                  <a:pt x="2514744" y="-26593"/>
                  <a:pt x="2776520" y="0"/>
                </a:cubicBezTo>
                <a:cubicBezTo>
                  <a:pt x="3017262" y="68996"/>
                  <a:pt x="3160682" y="-5886"/>
                  <a:pt x="3297875" y="0"/>
                </a:cubicBezTo>
                <a:cubicBezTo>
                  <a:pt x="3494303" y="6111"/>
                  <a:pt x="4010109" y="-85099"/>
                  <a:pt x="4243589" y="0"/>
                </a:cubicBezTo>
                <a:cubicBezTo>
                  <a:pt x="4243831" y="9069"/>
                  <a:pt x="4241073" y="21960"/>
                  <a:pt x="4243589" y="27432"/>
                </a:cubicBezTo>
                <a:cubicBezTo>
                  <a:pt x="4103795" y="34829"/>
                  <a:pt x="3905988" y="-58463"/>
                  <a:pt x="3637362" y="27432"/>
                </a:cubicBezTo>
                <a:cubicBezTo>
                  <a:pt x="3361136" y="33037"/>
                  <a:pt x="3261837" y="22980"/>
                  <a:pt x="3116007" y="27432"/>
                </a:cubicBezTo>
                <a:cubicBezTo>
                  <a:pt x="2917664" y="-3914"/>
                  <a:pt x="2634829" y="23660"/>
                  <a:pt x="2424908" y="27432"/>
                </a:cubicBezTo>
                <a:cubicBezTo>
                  <a:pt x="2185344" y="41656"/>
                  <a:pt x="2102493" y="43781"/>
                  <a:pt x="1861117" y="27432"/>
                </a:cubicBezTo>
                <a:cubicBezTo>
                  <a:pt x="1661138" y="44178"/>
                  <a:pt x="1495940" y="32624"/>
                  <a:pt x="1382198" y="27432"/>
                </a:cubicBezTo>
                <a:cubicBezTo>
                  <a:pt x="1338451" y="68534"/>
                  <a:pt x="1027784" y="-20067"/>
                  <a:pt x="733535" y="27432"/>
                </a:cubicBezTo>
                <a:cubicBezTo>
                  <a:pt x="443561" y="18065"/>
                  <a:pt x="359223" y="9401"/>
                  <a:pt x="0" y="27432"/>
                </a:cubicBezTo>
                <a:cubicBezTo>
                  <a:pt x="-204" y="15799"/>
                  <a:pt x="-207" y="9680"/>
                  <a:pt x="0" y="0"/>
                </a:cubicBezTo>
                <a:close/>
              </a:path>
              <a:path w="4243589" h="27432" stroke="0" extrusionOk="0">
                <a:moveTo>
                  <a:pt x="0" y="0"/>
                </a:moveTo>
                <a:cubicBezTo>
                  <a:pt x="171759" y="60331"/>
                  <a:pt x="291672" y="-26928"/>
                  <a:pt x="563791" y="0"/>
                </a:cubicBezTo>
                <a:cubicBezTo>
                  <a:pt x="811922" y="1856"/>
                  <a:pt x="847955" y="10901"/>
                  <a:pt x="1042710" y="0"/>
                </a:cubicBezTo>
                <a:cubicBezTo>
                  <a:pt x="1280270" y="-42806"/>
                  <a:pt x="1558539" y="-82256"/>
                  <a:pt x="1733809" y="0"/>
                </a:cubicBezTo>
                <a:cubicBezTo>
                  <a:pt x="1859605" y="37963"/>
                  <a:pt x="2056495" y="61164"/>
                  <a:pt x="2297600" y="0"/>
                </a:cubicBezTo>
                <a:cubicBezTo>
                  <a:pt x="2520435" y="-31087"/>
                  <a:pt x="2729137" y="-55120"/>
                  <a:pt x="2861391" y="0"/>
                </a:cubicBezTo>
                <a:cubicBezTo>
                  <a:pt x="3047376" y="53738"/>
                  <a:pt x="3429583" y="31987"/>
                  <a:pt x="3552490" y="0"/>
                </a:cubicBezTo>
                <a:cubicBezTo>
                  <a:pt x="3653050" y="-2764"/>
                  <a:pt x="3949251" y="-77161"/>
                  <a:pt x="4243589" y="0"/>
                </a:cubicBezTo>
                <a:cubicBezTo>
                  <a:pt x="4244189" y="8176"/>
                  <a:pt x="4245800" y="16943"/>
                  <a:pt x="4243589" y="27432"/>
                </a:cubicBezTo>
                <a:cubicBezTo>
                  <a:pt x="4077536" y="12033"/>
                  <a:pt x="3953127" y="19750"/>
                  <a:pt x="3722234" y="27432"/>
                </a:cubicBezTo>
                <a:cubicBezTo>
                  <a:pt x="3543088" y="-21257"/>
                  <a:pt x="3283026" y="54120"/>
                  <a:pt x="3116007" y="27432"/>
                </a:cubicBezTo>
                <a:cubicBezTo>
                  <a:pt x="2981859" y="-76717"/>
                  <a:pt x="2764521" y="-43658"/>
                  <a:pt x="2509780" y="27432"/>
                </a:cubicBezTo>
                <a:cubicBezTo>
                  <a:pt x="2269633" y="50552"/>
                  <a:pt x="2048549" y="34046"/>
                  <a:pt x="1945989" y="27432"/>
                </a:cubicBezTo>
                <a:cubicBezTo>
                  <a:pt x="1857509" y="27493"/>
                  <a:pt x="1368311" y="32668"/>
                  <a:pt x="1254890" y="27432"/>
                </a:cubicBezTo>
                <a:cubicBezTo>
                  <a:pt x="1020262" y="61936"/>
                  <a:pt x="837436" y="15125"/>
                  <a:pt x="563791" y="27432"/>
                </a:cubicBezTo>
                <a:cubicBezTo>
                  <a:pt x="257478" y="25976"/>
                  <a:pt x="130536" y="50024"/>
                  <a:pt x="0" y="27432"/>
                </a:cubicBezTo>
                <a:cubicBezTo>
                  <a:pt x="-1685" y="16483"/>
                  <a:pt x="1372" y="6593"/>
                  <a:pt x="0" y="0"/>
                </a:cubicBezTo>
                <a:close/>
              </a:path>
              <a:path w="4243589" h="27432" fill="none" stroke="0" extrusionOk="0">
                <a:moveTo>
                  <a:pt x="0" y="0"/>
                </a:moveTo>
                <a:cubicBezTo>
                  <a:pt x="114735" y="-26838"/>
                  <a:pt x="346742" y="7751"/>
                  <a:pt x="563791" y="0"/>
                </a:cubicBezTo>
                <a:cubicBezTo>
                  <a:pt x="741742" y="-7884"/>
                  <a:pt x="896466" y="-19073"/>
                  <a:pt x="1042710" y="0"/>
                </a:cubicBezTo>
                <a:cubicBezTo>
                  <a:pt x="1164185" y="25407"/>
                  <a:pt x="1345826" y="22327"/>
                  <a:pt x="1564066" y="0"/>
                </a:cubicBezTo>
                <a:cubicBezTo>
                  <a:pt x="1711064" y="23254"/>
                  <a:pt x="1944425" y="48310"/>
                  <a:pt x="2212729" y="0"/>
                </a:cubicBezTo>
                <a:cubicBezTo>
                  <a:pt x="2512870" y="-25230"/>
                  <a:pt x="2515165" y="-28038"/>
                  <a:pt x="2776520" y="0"/>
                </a:cubicBezTo>
                <a:cubicBezTo>
                  <a:pt x="3043559" y="725"/>
                  <a:pt x="3182151" y="13542"/>
                  <a:pt x="3297875" y="0"/>
                </a:cubicBezTo>
                <a:cubicBezTo>
                  <a:pt x="3418914" y="-69691"/>
                  <a:pt x="4022265" y="-35002"/>
                  <a:pt x="4243589" y="0"/>
                </a:cubicBezTo>
                <a:cubicBezTo>
                  <a:pt x="4243236" y="9690"/>
                  <a:pt x="4244805" y="21574"/>
                  <a:pt x="4243589" y="27432"/>
                </a:cubicBezTo>
                <a:cubicBezTo>
                  <a:pt x="4078196" y="62"/>
                  <a:pt x="3958019" y="8299"/>
                  <a:pt x="3637362" y="27432"/>
                </a:cubicBezTo>
                <a:cubicBezTo>
                  <a:pt x="3352984" y="62736"/>
                  <a:pt x="3260738" y="53146"/>
                  <a:pt x="3116007" y="27432"/>
                </a:cubicBezTo>
                <a:cubicBezTo>
                  <a:pt x="2988870" y="91996"/>
                  <a:pt x="2662474" y="30531"/>
                  <a:pt x="2424908" y="27432"/>
                </a:cubicBezTo>
                <a:cubicBezTo>
                  <a:pt x="2243028" y="1979"/>
                  <a:pt x="2122978" y="-12617"/>
                  <a:pt x="1861117" y="27432"/>
                </a:cubicBezTo>
                <a:cubicBezTo>
                  <a:pt x="1641281" y="31390"/>
                  <a:pt x="1503157" y="-10701"/>
                  <a:pt x="1382198" y="27432"/>
                </a:cubicBezTo>
                <a:cubicBezTo>
                  <a:pt x="1251343" y="50116"/>
                  <a:pt x="1032082" y="22184"/>
                  <a:pt x="733535" y="27432"/>
                </a:cubicBezTo>
                <a:cubicBezTo>
                  <a:pt x="412273" y="10878"/>
                  <a:pt x="346297" y="-6070"/>
                  <a:pt x="0" y="27432"/>
                </a:cubicBezTo>
                <a:cubicBezTo>
                  <a:pt x="-1537" y="14569"/>
                  <a:pt x="338" y="7773"/>
                  <a:pt x="0" y="0"/>
                </a:cubicBezTo>
                <a:close/>
              </a:path>
              <a:path w="4243589" h="27432" fill="none" stroke="0" extrusionOk="0">
                <a:moveTo>
                  <a:pt x="0" y="0"/>
                </a:moveTo>
                <a:cubicBezTo>
                  <a:pt x="132692" y="6721"/>
                  <a:pt x="366685" y="-5611"/>
                  <a:pt x="563791" y="0"/>
                </a:cubicBezTo>
                <a:cubicBezTo>
                  <a:pt x="738425" y="31799"/>
                  <a:pt x="872091" y="-4181"/>
                  <a:pt x="1042710" y="0"/>
                </a:cubicBezTo>
                <a:cubicBezTo>
                  <a:pt x="1175722" y="43940"/>
                  <a:pt x="1318188" y="26005"/>
                  <a:pt x="1564066" y="0"/>
                </a:cubicBezTo>
                <a:cubicBezTo>
                  <a:pt x="1752710" y="-6479"/>
                  <a:pt x="1912918" y="30183"/>
                  <a:pt x="2212729" y="0"/>
                </a:cubicBezTo>
                <a:cubicBezTo>
                  <a:pt x="2513899" y="-24984"/>
                  <a:pt x="2514998" y="-27156"/>
                  <a:pt x="2776520" y="0"/>
                </a:cubicBezTo>
                <a:cubicBezTo>
                  <a:pt x="3021300" y="45898"/>
                  <a:pt x="3148674" y="16481"/>
                  <a:pt x="3297875" y="0"/>
                </a:cubicBezTo>
                <a:cubicBezTo>
                  <a:pt x="3440733" y="-24771"/>
                  <a:pt x="4004379" y="-52888"/>
                  <a:pt x="4243589" y="0"/>
                </a:cubicBezTo>
                <a:cubicBezTo>
                  <a:pt x="4243114" y="8594"/>
                  <a:pt x="4242615" y="21904"/>
                  <a:pt x="4243589" y="27432"/>
                </a:cubicBezTo>
                <a:cubicBezTo>
                  <a:pt x="4061378" y="9370"/>
                  <a:pt x="3951370" y="-148"/>
                  <a:pt x="3637362" y="27432"/>
                </a:cubicBezTo>
                <a:cubicBezTo>
                  <a:pt x="3361211" y="48450"/>
                  <a:pt x="3260406" y="31611"/>
                  <a:pt x="3116007" y="27432"/>
                </a:cubicBezTo>
                <a:cubicBezTo>
                  <a:pt x="2953268" y="13936"/>
                  <a:pt x="2632986" y="41881"/>
                  <a:pt x="2424908" y="27432"/>
                </a:cubicBezTo>
                <a:cubicBezTo>
                  <a:pt x="2218124" y="18771"/>
                  <a:pt x="2097439" y="11989"/>
                  <a:pt x="1861117" y="27432"/>
                </a:cubicBezTo>
                <a:cubicBezTo>
                  <a:pt x="1635898" y="48784"/>
                  <a:pt x="1495218" y="18408"/>
                  <a:pt x="1382198" y="27432"/>
                </a:cubicBezTo>
                <a:cubicBezTo>
                  <a:pt x="1238159" y="52563"/>
                  <a:pt x="1010869" y="-44370"/>
                  <a:pt x="733535" y="27432"/>
                </a:cubicBezTo>
                <a:cubicBezTo>
                  <a:pt x="434392" y="1493"/>
                  <a:pt x="343034" y="13449"/>
                  <a:pt x="0" y="27432"/>
                </a:cubicBezTo>
                <a:cubicBezTo>
                  <a:pt x="-1121" y="16693"/>
                  <a:pt x="225" y="965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5810" y="20981"/>
                          <a:pt x="398886" y="-17697"/>
                          <a:pt x="563791" y="0"/>
                        </a:cubicBezTo>
                        <a:cubicBezTo>
                          <a:pt x="733057" y="30669"/>
                          <a:pt x="892815" y="-4840"/>
                          <a:pt x="1042710" y="0"/>
                        </a:cubicBezTo>
                        <a:cubicBezTo>
                          <a:pt x="1191420" y="28610"/>
                          <a:pt x="1323570" y="-3741"/>
                          <a:pt x="1564066" y="0"/>
                        </a:cubicBezTo>
                        <a:cubicBezTo>
                          <a:pt x="1774096" y="5222"/>
                          <a:pt x="1901043" y="24509"/>
                          <a:pt x="2212729" y="0"/>
                        </a:cubicBezTo>
                        <a:cubicBezTo>
                          <a:pt x="2513476" y="-25034"/>
                          <a:pt x="2514785" y="-26717"/>
                          <a:pt x="2776520" y="0"/>
                        </a:cubicBezTo>
                        <a:cubicBezTo>
                          <a:pt x="3028238" y="46961"/>
                          <a:pt x="3165558" y="584"/>
                          <a:pt x="3297875" y="0"/>
                        </a:cubicBezTo>
                        <a:cubicBezTo>
                          <a:pt x="3442261" y="-10195"/>
                          <a:pt x="4011204" y="-62373"/>
                          <a:pt x="4243589" y="0"/>
                        </a:cubicBezTo>
                        <a:cubicBezTo>
                          <a:pt x="4242777" y="8405"/>
                          <a:pt x="4242001" y="21756"/>
                          <a:pt x="4243589" y="27432"/>
                        </a:cubicBezTo>
                        <a:cubicBezTo>
                          <a:pt x="4109466" y="17148"/>
                          <a:pt x="3915081" y="-29826"/>
                          <a:pt x="3637362" y="27432"/>
                        </a:cubicBezTo>
                        <a:cubicBezTo>
                          <a:pt x="3354304" y="38168"/>
                          <a:pt x="3259898" y="26347"/>
                          <a:pt x="3116007" y="27432"/>
                        </a:cubicBezTo>
                        <a:cubicBezTo>
                          <a:pt x="2949637" y="8343"/>
                          <a:pt x="2625555" y="32779"/>
                          <a:pt x="2424908" y="27432"/>
                        </a:cubicBezTo>
                        <a:cubicBezTo>
                          <a:pt x="2203818" y="31297"/>
                          <a:pt x="2094998" y="23473"/>
                          <a:pt x="1861117" y="27432"/>
                        </a:cubicBezTo>
                        <a:cubicBezTo>
                          <a:pt x="1647658" y="46853"/>
                          <a:pt x="1499035" y="21042"/>
                          <a:pt x="1382198" y="27432"/>
                        </a:cubicBezTo>
                        <a:cubicBezTo>
                          <a:pt x="1297441" y="56771"/>
                          <a:pt x="1036114" y="7091"/>
                          <a:pt x="733535" y="27432"/>
                        </a:cubicBezTo>
                        <a:cubicBezTo>
                          <a:pt x="433191" y="17735"/>
                          <a:pt x="355887" y="5944"/>
                          <a:pt x="0" y="27432"/>
                        </a:cubicBezTo>
                        <a:cubicBezTo>
                          <a:pt x="-476" y="15539"/>
                          <a:pt x="-411" y="9181"/>
                          <a:pt x="0" y="0"/>
                        </a:cubicBezTo>
                        <a:close/>
                      </a:path>
                      <a:path w="4243589" h="27432" stroke="0" extrusionOk="0">
                        <a:moveTo>
                          <a:pt x="0" y="0"/>
                        </a:moveTo>
                        <a:cubicBezTo>
                          <a:pt x="151143" y="39936"/>
                          <a:pt x="304017" y="-10420"/>
                          <a:pt x="563791" y="0"/>
                        </a:cubicBezTo>
                        <a:cubicBezTo>
                          <a:pt x="813249" y="539"/>
                          <a:pt x="841506" y="9454"/>
                          <a:pt x="1042710" y="0"/>
                        </a:cubicBezTo>
                        <a:cubicBezTo>
                          <a:pt x="1267965" y="-29665"/>
                          <a:pt x="1570418" y="-61038"/>
                          <a:pt x="1733809" y="0"/>
                        </a:cubicBezTo>
                        <a:cubicBezTo>
                          <a:pt x="1874287" y="31139"/>
                          <a:pt x="2053554" y="17058"/>
                          <a:pt x="2297600" y="0"/>
                        </a:cubicBezTo>
                        <a:cubicBezTo>
                          <a:pt x="2538606" y="-10297"/>
                          <a:pt x="2714551" y="-39338"/>
                          <a:pt x="2861391" y="0"/>
                        </a:cubicBezTo>
                        <a:cubicBezTo>
                          <a:pt x="3026919" y="28587"/>
                          <a:pt x="3412894" y="29126"/>
                          <a:pt x="3552490" y="0"/>
                        </a:cubicBezTo>
                        <a:cubicBezTo>
                          <a:pt x="3686081" y="-14849"/>
                          <a:pt x="3949661" y="-63071"/>
                          <a:pt x="4243589" y="0"/>
                        </a:cubicBezTo>
                        <a:cubicBezTo>
                          <a:pt x="4244093" y="9145"/>
                          <a:pt x="4245348" y="18278"/>
                          <a:pt x="4243589" y="27432"/>
                        </a:cubicBezTo>
                        <a:cubicBezTo>
                          <a:pt x="4086617" y="11324"/>
                          <a:pt x="3946386" y="30245"/>
                          <a:pt x="3722234" y="27432"/>
                        </a:cubicBezTo>
                        <a:cubicBezTo>
                          <a:pt x="3527135" y="-8703"/>
                          <a:pt x="3279168" y="54419"/>
                          <a:pt x="3116007" y="27432"/>
                        </a:cubicBezTo>
                        <a:cubicBezTo>
                          <a:pt x="2973085" y="-42753"/>
                          <a:pt x="2755006" y="-7918"/>
                          <a:pt x="2509780" y="27432"/>
                        </a:cubicBezTo>
                        <a:cubicBezTo>
                          <a:pt x="2274221" y="27759"/>
                          <a:pt x="2060386" y="46729"/>
                          <a:pt x="1945989" y="27432"/>
                        </a:cubicBezTo>
                        <a:cubicBezTo>
                          <a:pt x="1841378" y="14504"/>
                          <a:pt x="1377651" y="30057"/>
                          <a:pt x="1254890" y="27432"/>
                        </a:cubicBezTo>
                        <a:cubicBezTo>
                          <a:pt x="1070932" y="44161"/>
                          <a:pt x="837558" y="21232"/>
                          <a:pt x="563791" y="27432"/>
                        </a:cubicBezTo>
                        <a:cubicBezTo>
                          <a:pt x="262927" y="23954"/>
                          <a:pt x="131332" y="37978"/>
                          <a:pt x="0" y="27432"/>
                        </a:cubicBezTo>
                        <a:cubicBezTo>
                          <a:pt x="-736" y="17315"/>
                          <a:pt x="432" y="6508"/>
                          <a:pt x="0" y="0"/>
                        </a:cubicBezTo>
                        <a:close/>
                      </a:path>
                      <a:path w="4243589" h="27432" fill="none" stroke="0" extrusionOk="0">
                        <a:moveTo>
                          <a:pt x="0" y="0"/>
                        </a:moveTo>
                        <a:cubicBezTo>
                          <a:pt x="143706" y="-24070"/>
                          <a:pt x="370953" y="-2854"/>
                          <a:pt x="563791" y="0"/>
                        </a:cubicBezTo>
                        <a:cubicBezTo>
                          <a:pt x="754576" y="7064"/>
                          <a:pt x="895371" y="-5198"/>
                          <a:pt x="1042710" y="0"/>
                        </a:cubicBezTo>
                        <a:cubicBezTo>
                          <a:pt x="1174003" y="11148"/>
                          <a:pt x="1351530" y="8088"/>
                          <a:pt x="1564066" y="0"/>
                        </a:cubicBezTo>
                        <a:cubicBezTo>
                          <a:pt x="1755407" y="12600"/>
                          <a:pt x="1941012" y="38950"/>
                          <a:pt x="2212729" y="0"/>
                        </a:cubicBezTo>
                        <a:cubicBezTo>
                          <a:pt x="2513544" y="-25113"/>
                          <a:pt x="2515180" y="-27658"/>
                          <a:pt x="2776520" y="0"/>
                        </a:cubicBezTo>
                        <a:cubicBezTo>
                          <a:pt x="3030391" y="25935"/>
                          <a:pt x="3168038" y="28221"/>
                          <a:pt x="3297875" y="0"/>
                        </a:cubicBezTo>
                        <a:cubicBezTo>
                          <a:pt x="3412066" y="-64975"/>
                          <a:pt x="3985860" y="-4208"/>
                          <a:pt x="4243589" y="0"/>
                        </a:cubicBezTo>
                        <a:cubicBezTo>
                          <a:pt x="4243032" y="8537"/>
                          <a:pt x="4244511" y="21849"/>
                          <a:pt x="4243589" y="27432"/>
                        </a:cubicBezTo>
                        <a:cubicBezTo>
                          <a:pt x="4072158" y="-309"/>
                          <a:pt x="3960368" y="37416"/>
                          <a:pt x="3637362" y="27432"/>
                        </a:cubicBezTo>
                        <a:cubicBezTo>
                          <a:pt x="3358910" y="62085"/>
                          <a:pt x="3255504" y="46768"/>
                          <a:pt x="3116007" y="27432"/>
                        </a:cubicBezTo>
                        <a:cubicBezTo>
                          <a:pt x="3002835" y="57969"/>
                          <a:pt x="2624892" y="43730"/>
                          <a:pt x="2424908" y="27432"/>
                        </a:cubicBezTo>
                        <a:cubicBezTo>
                          <a:pt x="2240994" y="6861"/>
                          <a:pt x="2094743" y="-25079"/>
                          <a:pt x="1861117" y="27432"/>
                        </a:cubicBezTo>
                        <a:cubicBezTo>
                          <a:pt x="1629201" y="50353"/>
                          <a:pt x="1484140" y="-4358"/>
                          <a:pt x="1382198" y="27432"/>
                        </a:cubicBezTo>
                        <a:cubicBezTo>
                          <a:pt x="1211704" y="43024"/>
                          <a:pt x="1030972" y="8006"/>
                          <a:pt x="733535" y="27432"/>
                        </a:cubicBezTo>
                        <a:cubicBezTo>
                          <a:pt x="421844" y="14473"/>
                          <a:pt x="334544" y="-5295"/>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07726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02374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05595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809A-CF27-485D-A9C9-DDCCA512C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DD3E22-5B96-4D1F-B1E8-7DE131898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0CD8F2-AAA6-4016-9AE9-0F1161528F70}"/>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5" name="Footer Placeholder 4">
            <a:extLst>
              <a:ext uri="{FF2B5EF4-FFF2-40B4-BE49-F238E27FC236}">
                <a16:creationId xmlns:a16="http://schemas.microsoft.com/office/drawing/2014/main" id="{7B082632-821D-437B-A95B-D3FD44E8C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C7488-E7A1-4E77-9958-9EC20922B167}"/>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2891093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7D3E-EB4E-497D-B3FA-CA95D9BD5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E0083E-4F09-4C7C-BC78-5773CA11D4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24270F-426A-43E6-8528-4337F6E538E7}"/>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5" name="Footer Placeholder 4">
            <a:extLst>
              <a:ext uri="{FF2B5EF4-FFF2-40B4-BE49-F238E27FC236}">
                <a16:creationId xmlns:a16="http://schemas.microsoft.com/office/drawing/2014/main" id="{68F7DD3A-1588-492A-83ED-E4A3E812C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C0ED-75D8-4248-9D4B-EF8120A2B525}"/>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1987986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1694D-397F-4732-A898-F2CD4FB364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F36CE4-C675-4A29-B30F-8995C58BBF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C9CAFB-4785-4423-A7D1-12B763E324B3}"/>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5" name="Footer Placeholder 4">
            <a:extLst>
              <a:ext uri="{FF2B5EF4-FFF2-40B4-BE49-F238E27FC236}">
                <a16:creationId xmlns:a16="http://schemas.microsoft.com/office/drawing/2014/main" id="{A1D01C01-6D0C-49C4-A768-0F176F439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1DC7F-BFFF-4B44-9EED-E753EF80C3CD}"/>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568949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F698-538F-49CC-A323-111B39D34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81464-0A94-467F-8BF8-132157976D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0636CD-528A-4F8C-BF56-0F0D524DDC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9B1512-9648-4755-92C4-3B5435B6865D}"/>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6" name="Footer Placeholder 5">
            <a:extLst>
              <a:ext uri="{FF2B5EF4-FFF2-40B4-BE49-F238E27FC236}">
                <a16:creationId xmlns:a16="http://schemas.microsoft.com/office/drawing/2014/main" id="{63E863D8-D25D-4427-9200-1A5E330D7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F03DD-89C3-4745-85A4-5C08F46FD809}"/>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3381828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4DA7-2E6E-41CB-96A1-100BD6DA8E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68E873-659F-4A7C-B52E-E9DB2FC38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AEE0CB-1E0B-4408-82C0-0B8C6B2D58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5F4A38-6EA2-481A-8467-DA46FCD2C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B6D944-F55F-4671-ABE5-DDC721724E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9B9488-B0B8-4375-B00E-FDF3CB66AEA4}"/>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8" name="Footer Placeholder 7">
            <a:extLst>
              <a:ext uri="{FF2B5EF4-FFF2-40B4-BE49-F238E27FC236}">
                <a16:creationId xmlns:a16="http://schemas.microsoft.com/office/drawing/2014/main" id="{1CA3B855-0CCD-4BCD-9939-AC7C53781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C9DEA4-FD83-4160-B8A6-5DFF281987DC}"/>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2574060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6808-A4ED-425D-BD8B-F9401939EC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926C73-FC5E-4D86-8297-58C816027CF0}"/>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4" name="Footer Placeholder 3">
            <a:extLst>
              <a:ext uri="{FF2B5EF4-FFF2-40B4-BE49-F238E27FC236}">
                <a16:creationId xmlns:a16="http://schemas.microsoft.com/office/drawing/2014/main" id="{A902FA20-02DC-4A77-A080-05487D8FBF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50BFE8-368C-4253-8B37-F4FC7DF5B629}"/>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542643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E26ED-9A26-4A60-BED9-CFA96D19A249}"/>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3" name="Footer Placeholder 2">
            <a:extLst>
              <a:ext uri="{FF2B5EF4-FFF2-40B4-BE49-F238E27FC236}">
                <a16:creationId xmlns:a16="http://schemas.microsoft.com/office/drawing/2014/main" id="{5A0C862C-DEFB-418B-A61A-8F758A8824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37DCCB-CAA5-4C7D-B1A5-6BC9E761B529}"/>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39969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933E-3392-4678-996E-EBCA51B947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EC926-5115-449C-96F5-2C043FFC01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1A6650-BD38-4D16-BF35-EF585BFF7B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3B94A-EF01-4C01-B0EA-4038910539FD}"/>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6" name="Footer Placeholder 5">
            <a:extLst>
              <a:ext uri="{FF2B5EF4-FFF2-40B4-BE49-F238E27FC236}">
                <a16:creationId xmlns:a16="http://schemas.microsoft.com/office/drawing/2014/main" id="{4007CF28-D0F7-409F-8746-9F7840115B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7755B-386D-4A03-9839-68FA16AD73CE}"/>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323700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95171" y="-2946"/>
                  <a:pt x="254944" y="21463"/>
                  <a:pt x="446913" y="0"/>
                </a:cubicBezTo>
                <a:cubicBezTo>
                  <a:pt x="610547" y="-27054"/>
                  <a:pt x="880432" y="-49280"/>
                  <a:pt x="1104138" y="0"/>
                </a:cubicBezTo>
                <a:cubicBezTo>
                  <a:pt x="1386222" y="30875"/>
                  <a:pt x="1526793" y="6615"/>
                  <a:pt x="1866519" y="0"/>
                </a:cubicBezTo>
                <a:cubicBezTo>
                  <a:pt x="2219945" y="5173"/>
                  <a:pt x="2042002" y="-50475"/>
                  <a:pt x="2208276" y="0"/>
                </a:cubicBezTo>
                <a:cubicBezTo>
                  <a:pt x="2373758" y="-22381"/>
                  <a:pt x="2422904" y="-318"/>
                  <a:pt x="2550033" y="0"/>
                </a:cubicBezTo>
                <a:cubicBezTo>
                  <a:pt x="2600212" y="-3610"/>
                  <a:pt x="3111468" y="-16899"/>
                  <a:pt x="3417570" y="0"/>
                </a:cubicBezTo>
                <a:cubicBezTo>
                  <a:pt x="3762787" y="-24132"/>
                  <a:pt x="3957992" y="-9489"/>
                  <a:pt x="4074795" y="0"/>
                </a:cubicBezTo>
                <a:cubicBezTo>
                  <a:pt x="4236696" y="-5941"/>
                  <a:pt x="4280234" y="1978"/>
                  <a:pt x="4416552" y="0"/>
                </a:cubicBezTo>
                <a:cubicBezTo>
                  <a:pt x="4542658" y="49943"/>
                  <a:pt x="4899009" y="8075"/>
                  <a:pt x="5073777" y="0"/>
                </a:cubicBezTo>
                <a:cubicBezTo>
                  <a:pt x="5289767" y="20656"/>
                  <a:pt x="5516347" y="58997"/>
                  <a:pt x="5941314" y="0"/>
                </a:cubicBezTo>
                <a:cubicBezTo>
                  <a:pt x="6249269" y="-24769"/>
                  <a:pt x="6313256" y="-14113"/>
                  <a:pt x="6493383" y="0"/>
                </a:cubicBezTo>
                <a:cubicBezTo>
                  <a:pt x="6634064" y="11442"/>
                  <a:pt x="6898794" y="34586"/>
                  <a:pt x="7045452" y="0"/>
                </a:cubicBezTo>
                <a:cubicBezTo>
                  <a:pt x="7129415" y="-30628"/>
                  <a:pt x="7509021" y="20185"/>
                  <a:pt x="7702677" y="0"/>
                </a:cubicBezTo>
                <a:cubicBezTo>
                  <a:pt x="7863191" y="-23501"/>
                  <a:pt x="8245714" y="-13255"/>
                  <a:pt x="8465058" y="0"/>
                </a:cubicBezTo>
                <a:cubicBezTo>
                  <a:pt x="8584317" y="-23229"/>
                  <a:pt x="8932384" y="-53511"/>
                  <a:pt x="9227439" y="0"/>
                </a:cubicBezTo>
                <a:cubicBezTo>
                  <a:pt x="9498761" y="36973"/>
                  <a:pt x="10073964" y="60828"/>
                  <a:pt x="10515600" y="0"/>
                </a:cubicBezTo>
                <a:cubicBezTo>
                  <a:pt x="10514925" y="12531"/>
                  <a:pt x="10515791" y="15071"/>
                  <a:pt x="10515600" y="27432"/>
                </a:cubicBezTo>
                <a:cubicBezTo>
                  <a:pt x="10304987" y="8573"/>
                  <a:pt x="10222064" y="-10463"/>
                  <a:pt x="10068687" y="27432"/>
                </a:cubicBezTo>
                <a:cubicBezTo>
                  <a:pt x="9975801" y="-95065"/>
                  <a:pt x="9541273" y="-25873"/>
                  <a:pt x="9201150" y="27432"/>
                </a:cubicBezTo>
                <a:cubicBezTo>
                  <a:pt x="8898243" y="44979"/>
                  <a:pt x="8872919" y="-2461"/>
                  <a:pt x="8543925" y="27432"/>
                </a:cubicBezTo>
                <a:cubicBezTo>
                  <a:pt x="8223845" y="64531"/>
                  <a:pt x="8297707" y="28525"/>
                  <a:pt x="8202168" y="27432"/>
                </a:cubicBezTo>
                <a:cubicBezTo>
                  <a:pt x="8155305" y="19995"/>
                  <a:pt x="7790683" y="-72081"/>
                  <a:pt x="7544943" y="27432"/>
                </a:cubicBezTo>
                <a:cubicBezTo>
                  <a:pt x="7272859" y="50428"/>
                  <a:pt x="7127762" y="65778"/>
                  <a:pt x="6992874" y="27432"/>
                </a:cubicBezTo>
                <a:cubicBezTo>
                  <a:pt x="6862491" y="50128"/>
                  <a:pt x="6703107" y="-4056"/>
                  <a:pt x="6440805" y="27432"/>
                </a:cubicBezTo>
                <a:cubicBezTo>
                  <a:pt x="6219930" y="29520"/>
                  <a:pt x="6067113" y="52720"/>
                  <a:pt x="5888736" y="27432"/>
                </a:cubicBezTo>
                <a:cubicBezTo>
                  <a:pt x="5764342" y="-2882"/>
                  <a:pt x="5599105" y="35441"/>
                  <a:pt x="5336667" y="27432"/>
                </a:cubicBezTo>
                <a:cubicBezTo>
                  <a:pt x="5141294" y="18845"/>
                  <a:pt x="4841720" y="95353"/>
                  <a:pt x="4574286" y="27432"/>
                </a:cubicBezTo>
                <a:cubicBezTo>
                  <a:pt x="4253139" y="-8769"/>
                  <a:pt x="4143892" y="25527"/>
                  <a:pt x="3917061" y="27432"/>
                </a:cubicBezTo>
                <a:cubicBezTo>
                  <a:pt x="3707455" y="17518"/>
                  <a:pt x="3667936" y="32365"/>
                  <a:pt x="3575304" y="27432"/>
                </a:cubicBezTo>
                <a:cubicBezTo>
                  <a:pt x="3523089" y="74579"/>
                  <a:pt x="3227475" y="44946"/>
                  <a:pt x="3023235" y="27432"/>
                </a:cubicBezTo>
                <a:cubicBezTo>
                  <a:pt x="2925526" y="-56916"/>
                  <a:pt x="2617472" y="-11928"/>
                  <a:pt x="2260854" y="27432"/>
                </a:cubicBezTo>
                <a:cubicBezTo>
                  <a:pt x="1941934" y="26894"/>
                  <a:pt x="2002855" y="10357"/>
                  <a:pt x="1813941" y="27432"/>
                </a:cubicBezTo>
                <a:cubicBezTo>
                  <a:pt x="1716297" y="69102"/>
                  <a:pt x="1197961" y="-12710"/>
                  <a:pt x="946404" y="27432"/>
                </a:cubicBezTo>
                <a:cubicBezTo>
                  <a:pt x="676058" y="-58786"/>
                  <a:pt x="411709" y="80513"/>
                  <a:pt x="0" y="27432"/>
                </a:cubicBezTo>
                <a:cubicBezTo>
                  <a:pt x="-741" y="15061"/>
                  <a:pt x="599" y="5890"/>
                  <a:pt x="0" y="0"/>
                </a:cubicBezTo>
                <a:close/>
              </a:path>
              <a:path w="10515600" h="27432" stroke="0" extrusionOk="0">
                <a:moveTo>
                  <a:pt x="0" y="0"/>
                </a:moveTo>
                <a:cubicBezTo>
                  <a:pt x="197636" y="-14403"/>
                  <a:pt x="307097" y="51200"/>
                  <a:pt x="552069" y="0"/>
                </a:cubicBezTo>
                <a:cubicBezTo>
                  <a:pt x="773398" y="-20387"/>
                  <a:pt x="764434" y="-14726"/>
                  <a:pt x="893826" y="0"/>
                </a:cubicBezTo>
                <a:cubicBezTo>
                  <a:pt x="1089609" y="41959"/>
                  <a:pt x="1502681" y="23952"/>
                  <a:pt x="1761363" y="0"/>
                </a:cubicBezTo>
                <a:cubicBezTo>
                  <a:pt x="2078527" y="23393"/>
                  <a:pt x="2115400" y="5051"/>
                  <a:pt x="2313432" y="0"/>
                </a:cubicBezTo>
                <a:cubicBezTo>
                  <a:pt x="2485133" y="-21447"/>
                  <a:pt x="2720758" y="-54054"/>
                  <a:pt x="2865501" y="0"/>
                </a:cubicBezTo>
                <a:cubicBezTo>
                  <a:pt x="2974787" y="110985"/>
                  <a:pt x="3403822" y="56970"/>
                  <a:pt x="3733038" y="0"/>
                </a:cubicBezTo>
                <a:cubicBezTo>
                  <a:pt x="4127537" y="-37158"/>
                  <a:pt x="4012748" y="-9792"/>
                  <a:pt x="4179951" y="0"/>
                </a:cubicBezTo>
                <a:cubicBezTo>
                  <a:pt x="4419456" y="18947"/>
                  <a:pt x="4692293" y="43429"/>
                  <a:pt x="5047488" y="0"/>
                </a:cubicBezTo>
                <a:cubicBezTo>
                  <a:pt x="5335245" y="26232"/>
                  <a:pt x="5708824" y="-9177"/>
                  <a:pt x="5915025" y="0"/>
                </a:cubicBezTo>
                <a:cubicBezTo>
                  <a:pt x="6204922" y="-27"/>
                  <a:pt x="6283330" y="-6832"/>
                  <a:pt x="6572250" y="0"/>
                </a:cubicBezTo>
                <a:cubicBezTo>
                  <a:pt x="6801852" y="52259"/>
                  <a:pt x="7183841" y="87063"/>
                  <a:pt x="7439787" y="0"/>
                </a:cubicBezTo>
                <a:cubicBezTo>
                  <a:pt x="7748510" y="12733"/>
                  <a:pt x="7845060" y="3257"/>
                  <a:pt x="7991856" y="0"/>
                </a:cubicBezTo>
                <a:cubicBezTo>
                  <a:pt x="8085473" y="18646"/>
                  <a:pt x="8283336" y="6825"/>
                  <a:pt x="8543925" y="0"/>
                </a:cubicBezTo>
                <a:cubicBezTo>
                  <a:pt x="8725122" y="2932"/>
                  <a:pt x="8964640" y="46285"/>
                  <a:pt x="9306306" y="0"/>
                </a:cubicBezTo>
                <a:cubicBezTo>
                  <a:pt x="9631052" y="-72202"/>
                  <a:pt x="9721307" y="-34317"/>
                  <a:pt x="9858375" y="0"/>
                </a:cubicBezTo>
                <a:cubicBezTo>
                  <a:pt x="9988364" y="70615"/>
                  <a:pt x="10384252" y="33827"/>
                  <a:pt x="10515600" y="0"/>
                </a:cubicBezTo>
                <a:cubicBezTo>
                  <a:pt x="10518402" y="4442"/>
                  <a:pt x="10515684" y="21792"/>
                  <a:pt x="10515600" y="27432"/>
                </a:cubicBezTo>
                <a:cubicBezTo>
                  <a:pt x="10317479" y="60635"/>
                  <a:pt x="10123866" y="-50280"/>
                  <a:pt x="9753219" y="27432"/>
                </a:cubicBezTo>
                <a:cubicBezTo>
                  <a:pt x="9418476" y="58255"/>
                  <a:pt x="9515456" y="29464"/>
                  <a:pt x="9411462" y="27432"/>
                </a:cubicBezTo>
                <a:cubicBezTo>
                  <a:pt x="9365622" y="52993"/>
                  <a:pt x="9222105" y="12167"/>
                  <a:pt x="8964549" y="27432"/>
                </a:cubicBezTo>
                <a:cubicBezTo>
                  <a:pt x="8761184" y="47741"/>
                  <a:pt x="8318119" y="67614"/>
                  <a:pt x="8097012" y="27432"/>
                </a:cubicBezTo>
                <a:cubicBezTo>
                  <a:pt x="7952344" y="16578"/>
                  <a:pt x="7657957" y="23331"/>
                  <a:pt x="7439787" y="27432"/>
                </a:cubicBezTo>
                <a:cubicBezTo>
                  <a:pt x="7308034" y="-6656"/>
                  <a:pt x="7170744" y="-11745"/>
                  <a:pt x="6992874" y="27432"/>
                </a:cubicBezTo>
                <a:cubicBezTo>
                  <a:pt x="6881459" y="-79"/>
                  <a:pt x="6542913" y="138347"/>
                  <a:pt x="6335649" y="27432"/>
                </a:cubicBezTo>
                <a:cubicBezTo>
                  <a:pt x="6142684" y="2660"/>
                  <a:pt x="6106011" y="-2303"/>
                  <a:pt x="5993892" y="27432"/>
                </a:cubicBezTo>
                <a:cubicBezTo>
                  <a:pt x="5885187" y="26734"/>
                  <a:pt x="5771074" y="-981"/>
                  <a:pt x="5652135" y="27432"/>
                </a:cubicBezTo>
                <a:cubicBezTo>
                  <a:pt x="5562485" y="21281"/>
                  <a:pt x="5209077" y="-47894"/>
                  <a:pt x="4994910" y="27432"/>
                </a:cubicBezTo>
                <a:cubicBezTo>
                  <a:pt x="4799235" y="64028"/>
                  <a:pt x="4626647" y="11331"/>
                  <a:pt x="4547997" y="27432"/>
                </a:cubicBezTo>
                <a:cubicBezTo>
                  <a:pt x="4414455" y="-61789"/>
                  <a:pt x="4191763" y="100861"/>
                  <a:pt x="3785616" y="27432"/>
                </a:cubicBezTo>
                <a:cubicBezTo>
                  <a:pt x="3405038" y="34342"/>
                  <a:pt x="3542547" y="58715"/>
                  <a:pt x="3338703" y="27432"/>
                </a:cubicBezTo>
                <a:cubicBezTo>
                  <a:pt x="3079175" y="16910"/>
                  <a:pt x="2786024" y="-45099"/>
                  <a:pt x="2576322" y="27432"/>
                </a:cubicBezTo>
                <a:cubicBezTo>
                  <a:pt x="2366125" y="12522"/>
                  <a:pt x="2338230" y="18820"/>
                  <a:pt x="2234565" y="27432"/>
                </a:cubicBezTo>
                <a:cubicBezTo>
                  <a:pt x="2147721" y="111399"/>
                  <a:pt x="1870966" y="17370"/>
                  <a:pt x="1472184" y="27432"/>
                </a:cubicBezTo>
                <a:cubicBezTo>
                  <a:pt x="1169246" y="-5857"/>
                  <a:pt x="1220350" y="35665"/>
                  <a:pt x="1025271" y="27432"/>
                </a:cubicBezTo>
                <a:cubicBezTo>
                  <a:pt x="846584" y="17162"/>
                  <a:pt x="846943" y="18072"/>
                  <a:pt x="683514" y="27432"/>
                </a:cubicBezTo>
                <a:cubicBezTo>
                  <a:pt x="445438" y="39448"/>
                  <a:pt x="290122" y="26188"/>
                  <a:pt x="0" y="27432"/>
                </a:cubicBezTo>
                <a:cubicBezTo>
                  <a:pt x="791" y="19342"/>
                  <a:pt x="-1137" y="10042"/>
                  <a:pt x="0" y="0"/>
                </a:cubicBezTo>
                <a:close/>
              </a:path>
              <a:path w="10515600" h="27432" fill="none" stroke="0" extrusionOk="0">
                <a:moveTo>
                  <a:pt x="0" y="0"/>
                </a:moveTo>
                <a:cubicBezTo>
                  <a:pt x="132524" y="-14533"/>
                  <a:pt x="240282" y="1084"/>
                  <a:pt x="446913" y="0"/>
                </a:cubicBezTo>
                <a:cubicBezTo>
                  <a:pt x="680094" y="45284"/>
                  <a:pt x="785345" y="7747"/>
                  <a:pt x="1104138" y="0"/>
                </a:cubicBezTo>
                <a:cubicBezTo>
                  <a:pt x="1339904" y="10224"/>
                  <a:pt x="1498421" y="2265"/>
                  <a:pt x="1866519" y="0"/>
                </a:cubicBezTo>
                <a:cubicBezTo>
                  <a:pt x="2210534" y="-18418"/>
                  <a:pt x="2065831" y="15285"/>
                  <a:pt x="2208276" y="0"/>
                </a:cubicBezTo>
                <a:cubicBezTo>
                  <a:pt x="2388168" y="-14952"/>
                  <a:pt x="2422288" y="2006"/>
                  <a:pt x="2550033" y="0"/>
                </a:cubicBezTo>
                <a:cubicBezTo>
                  <a:pt x="2681008" y="-56248"/>
                  <a:pt x="3008004" y="-7581"/>
                  <a:pt x="3417570" y="0"/>
                </a:cubicBezTo>
                <a:cubicBezTo>
                  <a:pt x="3708019" y="-56393"/>
                  <a:pt x="3930512" y="-3824"/>
                  <a:pt x="4074795" y="0"/>
                </a:cubicBezTo>
                <a:cubicBezTo>
                  <a:pt x="4247181" y="11143"/>
                  <a:pt x="4286995" y="12293"/>
                  <a:pt x="4416552" y="0"/>
                </a:cubicBezTo>
                <a:cubicBezTo>
                  <a:pt x="4548447" y="14869"/>
                  <a:pt x="4929197" y="17733"/>
                  <a:pt x="5073777" y="0"/>
                </a:cubicBezTo>
                <a:cubicBezTo>
                  <a:pt x="5176656" y="24774"/>
                  <a:pt x="5591101" y="99036"/>
                  <a:pt x="5941314" y="0"/>
                </a:cubicBezTo>
                <a:cubicBezTo>
                  <a:pt x="6279760" y="-21210"/>
                  <a:pt x="6320931" y="4453"/>
                  <a:pt x="6493383" y="0"/>
                </a:cubicBezTo>
                <a:cubicBezTo>
                  <a:pt x="6694263" y="-39386"/>
                  <a:pt x="6890547" y="-13986"/>
                  <a:pt x="7045452" y="0"/>
                </a:cubicBezTo>
                <a:cubicBezTo>
                  <a:pt x="7168822" y="27891"/>
                  <a:pt x="7476097" y="30486"/>
                  <a:pt x="7702677" y="0"/>
                </a:cubicBezTo>
                <a:cubicBezTo>
                  <a:pt x="7885505" y="-2643"/>
                  <a:pt x="8297502" y="-53322"/>
                  <a:pt x="8465058" y="0"/>
                </a:cubicBezTo>
                <a:cubicBezTo>
                  <a:pt x="8600244" y="-11543"/>
                  <a:pt x="8861845" y="-18624"/>
                  <a:pt x="9227439" y="0"/>
                </a:cubicBezTo>
                <a:cubicBezTo>
                  <a:pt x="9511405" y="-8247"/>
                  <a:pt x="10174987" y="24567"/>
                  <a:pt x="10515600" y="0"/>
                </a:cubicBezTo>
                <a:cubicBezTo>
                  <a:pt x="10515560" y="12935"/>
                  <a:pt x="10516051" y="14524"/>
                  <a:pt x="10515600" y="27432"/>
                </a:cubicBezTo>
                <a:cubicBezTo>
                  <a:pt x="10330752" y="47738"/>
                  <a:pt x="10214298" y="5551"/>
                  <a:pt x="10068687" y="27432"/>
                </a:cubicBezTo>
                <a:cubicBezTo>
                  <a:pt x="9929395" y="55396"/>
                  <a:pt x="9494986" y="23104"/>
                  <a:pt x="9201150" y="27432"/>
                </a:cubicBezTo>
                <a:cubicBezTo>
                  <a:pt x="8891624" y="43007"/>
                  <a:pt x="8862309" y="10139"/>
                  <a:pt x="8543925" y="27432"/>
                </a:cubicBezTo>
                <a:cubicBezTo>
                  <a:pt x="8225367" y="65752"/>
                  <a:pt x="8291224" y="64396"/>
                  <a:pt x="8202168" y="27432"/>
                </a:cubicBezTo>
                <a:cubicBezTo>
                  <a:pt x="8048646" y="30013"/>
                  <a:pt x="7776533" y="-23304"/>
                  <a:pt x="7544943" y="27432"/>
                </a:cubicBezTo>
                <a:cubicBezTo>
                  <a:pt x="7341059" y="64858"/>
                  <a:pt x="7120859" y="28528"/>
                  <a:pt x="6992874" y="27432"/>
                </a:cubicBezTo>
                <a:cubicBezTo>
                  <a:pt x="6877581" y="27071"/>
                  <a:pt x="6631798" y="14746"/>
                  <a:pt x="6440805" y="27432"/>
                </a:cubicBezTo>
                <a:cubicBezTo>
                  <a:pt x="6209849" y="47365"/>
                  <a:pt x="6038062" y="25002"/>
                  <a:pt x="5888736" y="27432"/>
                </a:cubicBezTo>
                <a:cubicBezTo>
                  <a:pt x="5775460" y="-26337"/>
                  <a:pt x="5584489" y="-5612"/>
                  <a:pt x="5336667" y="27432"/>
                </a:cubicBezTo>
                <a:cubicBezTo>
                  <a:pt x="5096903" y="31176"/>
                  <a:pt x="4896546" y="-5160"/>
                  <a:pt x="4574286" y="27432"/>
                </a:cubicBezTo>
                <a:cubicBezTo>
                  <a:pt x="4286508" y="40924"/>
                  <a:pt x="4101480" y="35210"/>
                  <a:pt x="3917061" y="27432"/>
                </a:cubicBezTo>
                <a:cubicBezTo>
                  <a:pt x="3720210" y="31994"/>
                  <a:pt x="3658130" y="41330"/>
                  <a:pt x="3575304" y="27432"/>
                </a:cubicBezTo>
                <a:cubicBezTo>
                  <a:pt x="3523857" y="30912"/>
                  <a:pt x="3155791" y="23187"/>
                  <a:pt x="3023235" y="27432"/>
                </a:cubicBezTo>
                <a:cubicBezTo>
                  <a:pt x="2895299" y="45873"/>
                  <a:pt x="2614634" y="99101"/>
                  <a:pt x="2260854" y="27432"/>
                </a:cubicBezTo>
                <a:cubicBezTo>
                  <a:pt x="1935355" y="6044"/>
                  <a:pt x="1995784" y="15378"/>
                  <a:pt x="1813941" y="27432"/>
                </a:cubicBezTo>
                <a:cubicBezTo>
                  <a:pt x="1676610" y="64809"/>
                  <a:pt x="1137047" y="6721"/>
                  <a:pt x="946404" y="27432"/>
                </a:cubicBezTo>
                <a:cubicBezTo>
                  <a:pt x="660366" y="26394"/>
                  <a:pt x="402722" y="21066"/>
                  <a:pt x="0" y="27432"/>
                </a:cubicBezTo>
                <a:cubicBezTo>
                  <a:pt x="418" y="15218"/>
                  <a:pt x="-583" y="5912"/>
                  <a:pt x="0" y="0"/>
                </a:cubicBezTo>
                <a:close/>
              </a:path>
              <a:path w="10515600" h="27432" fill="none" stroke="0" extrusionOk="0">
                <a:moveTo>
                  <a:pt x="0" y="0"/>
                </a:moveTo>
                <a:cubicBezTo>
                  <a:pt x="102472" y="-19045"/>
                  <a:pt x="226618" y="7134"/>
                  <a:pt x="446913" y="0"/>
                </a:cubicBezTo>
                <a:cubicBezTo>
                  <a:pt x="629019" y="-18235"/>
                  <a:pt x="824227" y="-11567"/>
                  <a:pt x="1104138" y="0"/>
                </a:cubicBezTo>
                <a:cubicBezTo>
                  <a:pt x="1362575" y="28356"/>
                  <a:pt x="1509067" y="8495"/>
                  <a:pt x="1866519" y="0"/>
                </a:cubicBezTo>
                <a:cubicBezTo>
                  <a:pt x="2193471" y="-15996"/>
                  <a:pt x="2071876" y="-10814"/>
                  <a:pt x="2208276" y="0"/>
                </a:cubicBezTo>
                <a:cubicBezTo>
                  <a:pt x="2374939" y="-13543"/>
                  <a:pt x="2421448" y="5096"/>
                  <a:pt x="2550033" y="0"/>
                </a:cubicBezTo>
                <a:cubicBezTo>
                  <a:pt x="2576314" y="-14872"/>
                  <a:pt x="3065413" y="30110"/>
                  <a:pt x="3417570" y="0"/>
                </a:cubicBezTo>
                <a:cubicBezTo>
                  <a:pt x="3754072" y="-30726"/>
                  <a:pt x="3941131" y="503"/>
                  <a:pt x="4074795" y="0"/>
                </a:cubicBezTo>
                <a:cubicBezTo>
                  <a:pt x="4236102" y="5575"/>
                  <a:pt x="4281442" y="4562"/>
                  <a:pt x="4416552" y="0"/>
                </a:cubicBezTo>
                <a:cubicBezTo>
                  <a:pt x="4528794" y="22026"/>
                  <a:pt x="4931138" y="37364"/>
                  <a:pt x="5073777" y="0"/>
                </a:cubicBezTo>
                <a:cubicBezTo>
                  <a:pt x="5266896" y="9487"/>
                  <a:pt x="5536449" y="80726"/>
                  <a:pt x="5941314" y="0"/>
                </a:cubicBezTo>
                <a:cubicBezTo>
                  <a:pt x="6264701" y="-17929"/>
                  <a:pt x="6315850" y="-7054"/>
                  <a:pt x="6493383" y="0"/>
                </a:cubicBezTo>
                <a:cubicBezTo>
                  <a:pt x="6665862" y="-3124"/>
                  <a:pt x="6908520" y="-35900"/>
                  <a:pt x="7045452" y="0"/>
                </a:cubicBezTo>
                <a:cubicBezTo>
                  <a:pt x="7111318" y="-6247"/>
                  <a:pt x="7483493" y="13506"/>
                  <a:pt x="7702677" y="0"/>
                </a:cubicBezTo>
                <a:cubicBezTo>
                  <a:pt x="7881121" y="-21466"/>
                  <a:pt x="8262489" y="-58331"/>
                  <a:pt x="8465058" y="0"/>
                </a:cubicBezTo>
                <a:cubicBezTo>
                  <a:pt x="8625186" y="2357"/>
                  <a:pt x="8880859" y="23296"/>
                  <a:pt x="9227439" y="0"/>
                </a:cubicBezTo>
                <a:cubicBezTo>
                  <a:pt x="9466056" y="99128"/>
                  <a:pt x="10142925" y="47803"/>
                  <a:pt x="10515600" y="0"/>
                </a:cubicBezTo>
                <a:cubicBezTo>
                  <a:pt x="10515376" y="12807"/>
                  <a:pt x="10515903" y="14691"/>
                  <a:pt x="10515600" y="27432"/>
                </a:cubicBezTo>
                <a:cubicBezTo>
                  <a:pt x="10307869" y="30026"/>
                  <a:pt x="10215621" y="9311"/>
                  <a:pt x="10068687" y="27432"/>
                </a:cubicBezTo>
                <a:cubicBezTo>
                  <a:pt x="9956934" y="-20754"/>
                  <a:pt x="9480979" y="16710"/>
                  <a:pt x="9201150" y="27432"/>
                </a:cubicBezTo>
                <a:cubicBezTo>
                  <a:pt x="8894054" y="40881"/>
                  <a:pt x="8862329" y="1907"/>
                  <a:pt x="8543925" y="27432"/>
                </a:cubicBezTo>
                <a:cubicBezTo>
                  <a:pt x="8238060" y="74562"/>
                  <a:pt x="8291165" y="43769"/>
                  <a:pt x="8202168" y="27432"/>
                </a:cubicBezTo>
                <a:cubicBezTo>
                  <a:pt x="8119773" y="64430"/>
                  <a:pt x="7764394" y="-84422"/>
                  <a:pt x="7544943" y="27432"/>
                </a:cubicBezTo>
                <a:cubicBezTo>
                  <a:pt x="7303207" y="53085"/>
                  <a:pt x="7111156" y="27900"/>
                  <a:pt x="6992874" y="27432"/>
                </a:cubicBezTo>
                <a:cubicBezTo>
                  <a:pt x="6884734" y="55134"/>
                  <a:pt x="6684441" y="597"/>
                  <a:pt x="6440805" y="27432"/>
                </a:cubicBezTo>
                <a:cubicBezTo>
                  <a:pt x="6203385" y="76807"/>
                  <a:pt x="6032697" y="23174"/>
                  <a:pt x="5888736" y="27432"/>
                </a:cubicBezTo>
                <a:cubicBezTo>
                  <a:pt x="5781500" y="-8182"/>
                  <a:pt x="5595782" y="30850"/>
                  <a:pt x="5336667" y="27432"/>
                </a:cubicBezTo>
                <a:cubicBezTo>
                  <a:pt x="5057615" y="-6262"/>
                  <a:pt x="4846252" y="65170"/>
                  <a:pt x="4574286" y="27432"/>
                </a:cubicBezTo>
                <a:cubicBezTo>
                  <a:pt x="4245289" y="10225"/>
                  <a:pt x="4142131" y="51798"/>
                  <a:pt x="3917061" y="27432"/>
                </a:cubicBezTo>
                <a:cubicBezTo>
                  <a:pt x="3717892" y="16995"/>
                  <a:pt x="3660111" y="45627"/>
                  <a:pt x="3575304" y="27432"/>
                </a:cubicBezTo>
                <a:cubicBezTo>
                  <a:pt x="3531641" y="39991"/>
                  <a:pt x="3204534" y="6007"/>
                  <a:pt x="3023235" y="27432"/>
                </a:cubicBezTo>
                <a:cubicBezTo>
                  <a:pt x="2933499" y="-27900"/>
                  <a:pt x="2627169" y="14665"/>
                  <a:pt x="2260854" y="27432"/>
                </a:cubicBezTo>
                <a:cubicBezTo>
                  <a:pt x="1939682" y="31269"/>
                  <a:pt x="2000511" y="16813"/>
                  <a:pt x="1813941" y="27432"/>
                </a:cubicBezTo>
                <a:cubicBezTo>
                  <a:pt x="1714654" y="91752"/>
                  <a:pt x="1161606" y="-35691"/>
                  <a:pt x="946404" y="27432"/>
                </a:cubicBezTo>
                <a:cubicBezTo>
                  <a:pt x="667025" y="23551"/>
                  <a:pt x="465312" y="68957"/>
                  <a:pt x="0" y="27432"/>
                </a:cubicBezTo>
                <a:cubicBezTo>
                  <a:pt x="731" y="14003"/>
                  <a:pt x="48" y="550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fill="none" extrusionOk="0">
                        <a:moveTo>
                          <a:pt x="0" y="0"/>
                        </a:moveTo>
                        <a:cubicBezTo>
                          <a:pt x="114220" y="-11799"/>
                          <a:pt x="253320" y="-2888"/>
                          <a:pt x="446913" y="0"/>
                        </a:cubicBezTo>
                        <a:cubicBezTo>
                          <a:pt x="615827" y="-21012"/>
                          <a:pt x="846224" y="-12266"/>
                          <a:pt x="1104138" y="0"/>
                        </a:cubicBezTo>
                        <a:cubicBezTo>
                          <a:pt x="1374612" y="16601"/>
                          <a:pt x="1509930" y="3724"/>
                          <a:pt x="1866519" y="0"/>
                        </a:cubicBezTo>
                        <a:cubicBezTo>
                          <a:pt x="2227267" y="2494"/>
                          <a:pt x="2042751" y="-24730"/>
                          <a:pt x="2208276" y="0"/>
                        </a:cubicBezTo>
                        <a:cubicBezTo>
                          <a:pt x="2372908" y="-13784"/>
                          <a:pt x="2420213" y="7637"/>
                          <a:pt x="2550033" y="0"/>
                        </a:cubicBezTo>
                        <a:cubicBezTo>
                          <a:pt x="2633097" y="-6177"/>
                          <a:pt x="3105540" y="-7670"/>
                          <a:pt x="3417570" y="0"/>
                        </a:cubicBezTo>
                        <a:cubicBezTo>
                          <a:pt x="3755375" y="-18299"/>
                          <a:pt x="3947749" y="-8694"/>
                          <a:pt x="4074795" y="0"/>
                        </a:cubicBezTo>
                        <a:cubicBezTo>
                          <a:pt x="4234022" y="4410"/>
                          <a:pt x="4279660" y="4133"/>
                          <a:pt x="4416552" y="0"/>
                        </a:cubicBezTo>
                        <a:cubicBezTo>
                          <a:pt x="4547663" y="25078"/>
                          <a:pt x="4910883" y="20799"/>
                          <a:pt x="5073777" y="0"/>
                        </a:cubicBezTo>
                        <a:cubicBezTo>
                          <a:pt x="5256291" y="-6299"/>
                          <a:pt x="5533878" y="54096"/>
                          <a:pt x="5941314" y="0"/>
                        </a:cubicBezTo>
                        <a:cubicBezTo>
                          <a:pt x="6258222" y="-27909"/>
                          <a:pt x="6313336" y="-10134"/>
                          <a:pt x="6493383" y="0"/>
                        </a:cubicBezTo>
                        <a:cubicBezTo>
                          <a:pt x="6660373" y="1682"/>
                          <a:pt x="6901167" y="-1313"/>
                          <a:pt x="7045452" y="0"/>
                        </a:cubicBezTo>
                        <a:cubicBezTo>
                          <a:pt x="7149988" y="-12597"/>
                          <a:pt x="7490775" y="18530"/>
                          <a:pt x="7702677" y="0"/>
                        </a:cubicBezTo>
                        <a:cubicBezTo>
                          <a:pt x="7894246" y="-20534"/>
                          <a:pt x="8277724" y="-27276"/>
                          <a:pt x="8465058" y="0"/>
                        </a:cubicBezTo>
                        <a:cubicBezTo>
                          <a:pt x="8623687" y="22627"/>
                          <a:pt x="8928517" y="-4532"/>
                          <a:pt x="9227439" y="0"/>
                        </a:cubicBezTo>
                        <a:cubicBezTo>
                          <a:pt x="9509716" y="21062"/>
                          <a:pt x="10093803" y="11302"/>
                          <a:pt x="10515600" y="0"/>
                        </a:cubicBezTo>
                        <a:cubicBezTo>
                          <a:pt x="10515392" y="12419"/>
                          <a:pt x="10515697" y="14813"/>
                          <a:pt x="10515600" y="27432"/>
                        </a:cubicBezTo>
                        <a:cubicBezTo>
                          <a:pt x="10319767" y="11138"/>
                          <a:pt x="10222813" y="8928"/>
                          <a:pt x="10068687" y="27432"/>
                        </a:cubicBezTo>
                        <a:cubicBezTo>
                          <a:pt x="9947127" y="-40172"/>
                          <a:pt x="9520235" y="-3991"/>
                          <a:pt x="9201150" y="27432"/>
                        </a:cubicBezTo>
                        <a:cubicBezTo>
                          <a:pt x="8892666" y="48820"/>
                          <a:pt x="8867415" y="2195"/>
                          <a:pt x="8543925" y="27432"/>
                        </a:cubicBezTo>
                        <a:cubicBezTo>
                          <a:pt x="8223384" y="61927"/>
                          <a:pt x="8295543" y="30550"/>
                          <a:pt x="8202168" y="27432"/>
                        </a:cubicBezTo>
                        <a:cubicBezTo>
                          <a:pt x="8142306" y="19196"/>
                          <a:pt x="7792719" y="-46840"/>
                          <a:pt x="7544943" y="27432"/>
                        </a:cubicBezTo>
                        <a:cubicBezTo>
                          <a:pt x="7289053" y="48650"/>
                          <a:pt x="7112059" y="46641"/>
                          <a:pt x="6992874" y="27432"/>
                        </a:cubicBezTo>
                        <a:cubicBezTo>
                          <a:pt x="6865428" y="42971"/>
                          <a:pt x="6698878" y="-2571"/>
                          <a:pt x="6440805" y="27432"/>
                        </a:cubicBezTo>
                        <a:cubicBezTo>
                          <a:pt x="6213948" y="43874"/>
                          <a:pt x="6037998" y="39869"/>
                          <a:pt x="5888736" y="27432"/>
                        </a:cubicBezTo>
                        <a:cubicBezTo>
                          <a:pt x="5755073" y="11669"/>
                          <a:pt x="5591719" y="37904"/>
                          <a:pt x="5336667" y="27432"/>
                        </a:cubicBezTo>
                        <a:cubicBezTo>
                          <a:pt x="5107192" y="12743"/>
                          <a:pt x="4839850" y="71465"/>
                          <a:pt x="4574286" y="27432"/>
                        </a:cubicBezTo>
                        <a:cubicBezTo>
                          <a:pt x="4268723" y="-2915"/>
                          <a:pt x="4132707" y="26264"/>
                          <a:pt x="3917061" y="27432"/>
                        </a:cubicBezTo>
                        <a:cubicBezTo>
                          <a:pt x="3707491" y="19059"/>
                          <a:pt x="3662625" y="36218"/>
                          <a:pt x="3575304" y="27432"/>
                        </a:cubicBezTo>
                        <a:cubicBezTo>
                          <a:pt x="3501577" y="31368"/>
                          <a:pt x="3216551" y="45184"/>
                          <a:pt x="3023235" y="27432"/>
                        </a:cubicBezTo>
                        <a:cubicBezTo>
                          <a:pt x="2898318" y="-29018"/>
                          <a:pt x="2612573" y="-459"/>
                          <a:pt x="2260854" y="27432"/>
                        </a:cubicBezTo>
                        <a:cubicBezTo>
                          <a:pt x="1929006" y="21046"/>
                          <a:pt x="1999174" y="13544"/>
                          <a:pt x="1813941" y="27432"/>
                        </a:cubicBezTo>
                        <a:cubicBezTo>
                          <a:pt x="1678211" y="55700"/>
                          <a:pt x="1194438" y="8214"/>
                          <a:pt x="946404" y="27432"/>
                        </a:cubicBezTo>
                        <a:cubicBezTo>
                          <a:pt x="698983" y="-8173"/>
                          <a:pt x="408470" y="56200"/>
                          <a:pt x="0" y="27432"/>
                        </a:cubicBezTo>
                        <a:cubicBezTo>
                          <a:pt x="-347" y="15155"/>
                          <a:pt x="623" y="6531"/>
                          <a:pt x="0" y="0"/>
                        </a:cubicBezTo>
                        <a:close/>
                      </a:path>
                      <a:path w="10515600" h="27432" stroke="0" extrusionOk="0">
                        <a:moveTo>
                          <a:pt x="0" y="0"/>
                        </a:moveTo>
                        <a:cubicBezTo>
                          <a:pt x="211919" y="-2016"/>
                          <a:pt x="316177" y="40510"/>
                          <a:pt x="552069" y="0"/>
                        </a:cubicBezTo>
                        <a:cubicBezTo>
                          <a:pt x="772542" y="-20900"/>
                          <a:pt x="764083" y="-14675"/>
                          <a:pt x="893826" y="0"/>
                        </a:cubicBezTo>
                        <a:cubicBezTo>
                          <a:pt x="1063397" y="30592"/>
                          <a:pt x="1474950" y="6046"/>
                          <a:pt x="1761363" y="0"/>
                        </a:cubicBezTo>
                        <a:cubicBezTo>
                          <a:pt x="2080097" y="18653"/>
                          <a:pt x="2113941" y="5885"/>
                          <a:pt x="2313432" y="0"/>
                        </a:cubicBezTo>
                        <a:cubicBezTo>
                          <a:pt x="2499441" y="-14740"/>
                          <a:pt x="2735086" y="-31325"/>
                          <a:pt x="2865501" y="0"/>
                        </a:cubicBezTo>
                        <a:cubicBezTo>
                          <a:pt x="2981992" y="57856"/>
                          <a:pt x="3381601" y="38492"/>
                          <a:pt x="3733038" y="0"/>
                        </a:cubicBezTo>
                        <a:cubicBezTo>
                          <a:pt x="4123625" y="-20112"/>
                          <a:pt x="4011408" y="-7378"/>
                          <a:pt x="4179951" y="0"/>
                        </a:cubicBezTo>
                        <a:cubicBezTo>
                          <a:pt x="4401000" y="14701"/>
                          <a:pt x="4699781" y="38888"/>
                          <a:pt x="5047488" y="0"/>
                        </a:cubicBezTo>
                        <a:cubicBezTo>
                          <a:pt x="5344186" y="10403"/>
                          <a:pt x="5695008" y="-11723"/>
                          <a:pt x="5915025" y="0"/>
                        </a:cubicBezTo>
                        <a:cubicBezTo>
                          <a:pt x="6180956" y="11499"/>
                          <a:pt x="6291614" y="5262"/>
                          <a:pt x="6572250" y="0"/>
                        </a:cubicBezTo>
                        <a:cubicBezTo>
                          <a:pt x="6821420" y="4506"/>
                          <a:pt x="7145316" y="38320"/>
                          <a:pt x="7439787" y="0"/>
                        </a:cubicBezTo>
                        <a:cubicBezTo>
                          <a:pt x="7758536" y="11416"/>
                          <a:pt x="7844492" y="-3584"/>
                          <a:pt x="7991856" y="0"/>
                        </a:cubicBezTo>
                        <a:cubicBezTo>
                          <a:pt x="8110442" y="14248"/>
                          <a:pt x="8287603" y="-10798"/>
                          <a:pt x="8543925" y="0"/>
                        </a:cubicBezTo>
                        <a:cubicBezTo>
                          <a:pt x="8755533" y="10158"/>
                          <a:pt x="8980581" y="37273"/>
                          <a:pt x="9306306" y="0"/>
                        </a:cubicBezTo>
                        <a:cubicBezTo>
                          <a:pt x="9626970" y="-58435"/>
                          <a:pt x="9732148" y="-27937"/>
                          <a:pt x="9858375" y="0"/>
                        </a:cubicBezTo>
                        <a:cubicBezTo>
                          <a:pt x="9984726" y="54758"/>
                          <a:pt x="10380988" y="24840"/>
                          <a:pt x="10515600" y="0"/>
                        </a:cubicBezTo>
                        <a:cubicBezTo>
                          <a:pt x="10517149" y="5059"/>
                          <a:pt x="10515730" y="21285"/>
                          <a:pt x="10515600" y="27432"/>
                        </a:cubicBezTo>
                        <a:cubicBezTo>
                          <a:pt x="10313372" y="54818"/>
                          <a:pt x="10082728" y="-9874"/>
                          <a:pt x="9753219" y="27432"/>
                        </a:cubicBezTo>
                        <a:cubicBezTo>
                          <a:pt x="9427270" y="55089"/>
                          <a:pt x="9500787" y="26420"/>
                          <a:pt x="9411462" y="27432"/>
                        </a:cubicBezTo>
                        <a:cubicBezTo>
                          <a:pt x="9357667" y="47373"/>
                          <a:pt x="9193071" y="36348"/>
                          <a:pt x="8964549" y="27432"/>
                        </a:cubicBezTo>
                        <a:cubicBezTo>
                          <a:pt x="8754210" y="31458"/>
                          <a:pt x="8285075" y="62593"/>
                          <a:pt x="8097012" y="27432"/>
                        </a:cubicBezTo>
                        <a:cubicBezTo>
                          <a:pt x="7925273" y="-333"/>
                          <a:pt x="7641837" y="35190"/>
                          <a:pt x="7439787" y="27432"/>
                        </a:cubicBezTo>
                        <a:cubicBezTo>
                          <a:pt x="7281139" y="-5235"/>
                          <a:pt x="7161122" y="11210"/>
                          <a:pt x="6992874" y="27432"/>
                        </a:cubicBezTo>
                        <a:cubicBezTo>
                          <a:pt x="6869980" y="6304"/>
                          <a:pt x="6540193" y="99457"/>
                          <a:pt x="6335649" y="27432"/>
                        </a:cubicBezTo>
                        <a:cubicBezTo>
                          <a:pt x="6139123" y="3107"/>
                          <a:pt x="6101935" y="4355"/>
                          <a:pt x="5993892" y="27432"/>
                        </a:cubicBezTo>
                        <a:cubicBezTo>
                          <a:pt x="5888734" y="39412"/>
                          <a:pt x="5782533" y="16690"/>
                          <a:pt x="5652135" y="27432"/>
                        </a:cubicBezTo>
                        <a:cubicBezTo>
                          <a:pt x="5552209" y="21179"/>
                          <a:pt x="5187921" y="-24893"/>
                          <a:pt x="4994910" y="27432"/>
                        </a:cubicBezTo>
                        <a:cubicBezTo>
                          <a:pt x="4806885" y="62128"/>
                          <a:pt x="4648815" y="19479"/>
                          <a:pt x="4547997" y="27432"/>
                        </a:cubicBezTo>
                        <a:cubicBezTo>
                          <a:pt x="4428810" y="-12231"/>
                          <a:pt x="4164014" y="51840"/>
                          <a:pt x="3785616" y="27432"/>
                        </a:cubicBezTo>
                        <a:cubicBezTo>
                          <a:pt x="3411566" y="27981"/>
                          <a:pt x="3543001" y="53158"/>
                          <a:pt x="3338703" y="27432"/>
                        </a:cubicBezTo>
                        <a:cubicBezTo>
                          <a:pt x="3117151" y="22689"/>
                          <a:pt x="2783844" y="6169"/>
                          <a:pt x="2576322" y="27432"/>
                        </a:cubicBezTo>
                        <a:cubicBezTo>
                          <a:pt x="2369652" y="9611"/>
                          <a:pt x="2343135" y="16259"/>
                          <a:pt x="2234565" y="27432"/>
                        </a:cubicBezTo>
                        <a:cubicBezTo>
                          <a:pt x="2129772" y="62248"/>
                          <a:pt x="1826785" y="33844"/>
                          <a:pt x="1472184" y="27432"/>
                        </a:cubicBezTo>
                        <a:cubicBezTo>
                          <a:pt x="1166194" y="-2568"/>
                          <a:pt x="1206587" y="37567"/>
                          <a:pt x="1025271" y="27432"/>
                        </a:cubicBezTo>
                        <a:cubicBezTo>
                          <a:pt x="846595" y="17106"/>
                          <a:pt x="846808" y="18044"/>
                          <a:pt x="683514" y="27432"/>
                        </a:cubicBezTo>
                        <a:cubicBezTo>
                          <a:pt x="484621" y="38100"/>
                          <a:pt x="301760" y="33961"/>
                          <a:pt x="0" y="27432"/>
                        </a:cubicBezTo>
                        <a:cubicBezTo>
                          <a:pt x="1" y="19656"/>
                          <a:pt x="-1119" y="10874"/>
                          <a:pt x="0" y="0"/>
                        </a:cubicBezTo>
                        <a:close/>
                      </a:path>
                      <a:path w="10515600" h="27432" fill="none" stroke="0" extrusionOk="0">
                        <a:moveTo>
                          <a:pt x="0" y="0"/>
                        </a:moveTo>
                        <a:cubicBezTo>
                          <a:pt x="103862" y="-24108"/>
                          <a:pt x="222532" y="3855"/>
                          <a:pt x="446913" y="0"/>
                        </a:cubicBezTo>
                        <a:cubicBezTo>
                          <a:pt x="686273" y="17152"/>
                          <a:pt x="811890" y="-6128"/>
                          <a:pt x="1104138" y="0"/>
                        </a:cubicBezTo>
                        <a:cubicBezTo>
                          <a:pt x="1346730" y="26724"/>
                          <a:pt x="1494649" y="6099"/>
                          <a:pt x="1866519" y="0"/>
                        </a:cubicBezTo>
                        <a:cubicBezTo>
                          <a:pt x="2220423" y="-10605"/>
                          <a:pt x="2054599" y="17153"/>
                          <a:pt x="2208276" y="0"/>
                        </a:cubicBezTo>
                        <a:cubicBezTo>
                          <a:pt x="2384643" y="-10590"/>
                          <a:pt x="2420675" y="7371"/>
                          <a:pt x="2550033" y="0"/>
                        </a:cubicBezTo>
                        <a:cubicBezTo>
                          <a:pt x="2644786" y="-15374"/>
                          <a:pt x="3082537" y="18532"/>
                          <a:pt x="3417570" y="0"/>
                        </a:cubicBezTo>
                        <a:cubicBezTo>
                          <a:pt x="3733868" y="-33542"/>
                          <a:pt x="3909189" y="3289"/>
                          <a:pt x="4074795" y="0"/>
                        </a:cubicBezTo>
                        <a:cubicBezTo>
                          <a:pt x="4237749" y="8583"/>
                          <a:pt x="4286465" y="7395"/>
                          <a:pt x="4416552" y="0"/>
                        </a:cubicBezTo>
                        <a:cubicBezTo>
                          <a:pt x="4546370" y="-6871"/>
                          <a:pt x="4918723" y="28447"/>
                          <a:pt x="5073777" y="0"/>
                        </a:cubicBezTo>
                        <a:cubicBezTo>
                          <a:pt x="5237362" y="-17739"/>
                          <a:pt x="5618791" y="101647"/>
                          <a:pt x="5941314" y="0"/>
                        </a:cubicBezTo>
                        <a:cubicBezTo>
                          <a:pt x="6272758" y="-28812"/>
                          <a:pt x="6315148" y="4960"/>
                          <a:pt x="6493383" y="0"/>
                        </a:cubicBezTo>
                        <a:cubicBezTo>
                          <a:pt x="6694884" y="-22079"/>
                          <a:pt x="6904202" y="-29222"/>
                          <a:pt x="7045452" y="0"/>
                        </a:cubicBezTo>
                        <a:cubicBezTo>
                          <a:pt x="7147460" y="27824"/>
                          <a:pt x="7460058" y="4894"/>
                          <a:pt x="7702677" y="0"/>
                        </a:cubicBezTo>
                        <a:cubicBezTo>
                          <a:pt x="7905036" y="-18959"/>
                          <a:pt x="8288750" y="-49276"/>
                          <a:pt x="8465058" y="0"/>
                        </a:cubicBezTo>
                        <a:cubicBezTo>
                          <a:pt x="8637036" y="-66"/>
                          <a:pt x="8888223" y="27233"/>
                          <a:pt x="9227439" y="0"/>
                        </a:cubicBezTo>
                        <a:cubicBezTo>
                          <a:pt x="9512691" y="21558"/>
                          <a:pt x="10136345" y="5493"/>
                          <a:pt x="10515600" y="0"/>
                        </a:cubicBezTo>
                        <a:cubicBezTo>
                          <a:pt x="10515781" y="12508"/>
                          <a:pt x="10516008" y="14417"/>
                          <a:pt x="10515600" y="27432"/>
                        </a:cubicBezTo>
                        <a:cubicBezTo>
                          <a:pt x="10336692" y="26322"/>
                          <a:pt x="10197794" y="32437"/>
                          <a:pt x="10068687" y="27432"/>
                        </a:cubicBezTo>
                        <a:cubicBezTo>
                          <a:pt x="9947986" y="91680"/>
                          <a:pt x="9445805" y="39249"/>
                          <a:pt x="9201150" y="27432"/>
                        </a:cubicBezTo>
                        <a:cubicBezTo>
                          <a:pt x="8891012" y="44089"/>
                          <a:pt x="8858828" y="2736"/>
                          <a:pt x="8543925" y="27432"/>
                        </a:cubicBezTo>
                        <a:cubicBezTo>
                          <a:pt x="8223267" y="53165"/>
                          <a:pt x="8283304" y="52518"/>
                          <a:pt x="8202168" y="27432"/>
                        </a:cubicBezTo>
                        <a:cubicBezTo>
                          <a:pt x="8093778" y="62163"/>
                          <a:pt x="7766541" y="-33827"/>
                          <a:pt x="7544943" y="27432"/>
                        </a:cubicBezTo>
                        <a:cubicBezTo>
                          <a:pt x="7314863" y="55129"/>
                          <a:pt x="7107264" y="25244"/>
                          <a:pt x="6992874" y="27432"/>
                        </a:cubicBezTo>
                        <a:cubicBezTo>
                          <a:pt x="6884782" y="17566"/>
                          <a:pt x="6638381" y="14651"/>
                          <a:pt x="6440805" y="27432"/>
                        </a:cubicBezTo>
                        <a:cubicBezTo>
                          <a:pt x="6208169" y="60979"/>
                          <a:pt x="6026010" y="30610"/>
                          <a:pt x="5888736" y="27432"/>
                        </a:cubicBezTo>
                        <a:cubicBezTo>
                          <a:pt x="5762198" y="10473"/>
                          <a:pt x="5584977" y="25540"/>
                          <a:pt x="5336667" y="27432"/>
                        </a:cubicBezTo>
                        <a:cubicBezTo>
                          <a:pt x="5092600" y="8870"/>
                          <a:pt x="4849659" y="29959"/>
                          <a:pt x="4574286" y="27432"/>
                        </a:cubicBezTo>
                        <a:cubicBezTo>
                          <a:pt x="4271362" y="35230"/>
                          <a:pt x="4129109" y="33967"/>
                          <a:pt x="3917061" y="27432"/>
                        </a:cubicBezTo>
                        <a:cubicBezTo>
                          <a:pt x="3716743" y="26392"/>
                          <a:pt x="3654523" y="50446"/>
                          <a:pt x="3575304" y="27432"/>
                        </a:cubicBezTo>
                        <a:cubicBezTo>
                          <a:pt x="3521930" y="22984"/>
                          <a:pt x="3174876" y="12123"/>
                          <a:pt x="3023235" y="27432"/>
                        </a:cubicBezTo>
                        <a:cubicBezTo>
                          <a:pt x="2896812" y="10128"/>
                          <a:pt x="2623520" y="63192"/>
                          <a:pt x="2260854" y="27432"/>
                        </a:cubicBezTo>
                        <a:cubicBezTo>
                          <a:pt x="1927032" y="21370"/>
                          <a:pt x="1997337" y="17315"/>
                          <a:pt x="1813941" y="27432"/>
                        </a:cubicBezTo>
                        <a:cubicBezTo>
                          <a:pt x="1663537" y="71145"/>
                          <a:pt x="1153132" y="3151"/>
                          <a:pt x="946404" y="27432"/>
                        </a:cubicBezTo>
                        <a:cubicBezTo>
                          <a:pt x="678295" y="32471"/>
                          <a:pt x="444357" y="37120"/>
                          <a:pt x="0" y="27432"/>
                        </a:cubicBezTo>
                        <a:cubicBezTo>
                          <a:pt x="915" y="14581"/>
                          <a:pt x="-225" y="557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812853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3D22-0E7B-491B-BBE7-A56A0E47B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BA99BA-2660-400F-83E6-0D8DDB1AD0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10269F-705C-4BEB-8013-D7988A26A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FF1DA-A974-44BC-AE4E-C073F04A7E71}"/>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6" name="Footer Placeholder 5">
            <a:extLst>
              <a:ext uri="{FF2B5EF4-FFF2-40B4-BE49-F238E27FC236}">
                <a16:creationId xmlns:a16="http://schemas.microsoft.com/office/drawing/2014/main" id="{5DA2B47A-5502-4E9D-979F-02A9CFE377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AFA31-AAC3-4037-BE6A-72CED9EB6262}"/>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2606387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5145-0A08-4C2F-891C-72A1BFB9D9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51F7A0-26CE-4BFA-A55E-CBDD31CC4E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EFB3D-4B75-497C-B8A3-5539398F8A50}"/>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5" name="Footer Placeholder 4">
            <a:extLst>
              <a:ext uri="{FF2B5EF4-FFF2-40B4-BE49-F238E27FC236}">
                <a16:creationId xmlns:a16="http://schemas.microsoft.com/office/drawing/2014/main" id="{78A66BFD-5433-4052-84C7-80E826AA2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EF320-A296-475A-941D-43F4EDAE1598}"/>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2431895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B7F4B-76AF-4924-9DEB-F12F5E6D7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1D3734-4D07-46DA-8B39-EC38E757B5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416F6-D906-4868-94BC-470F06196A68}"/>
              </a:ext>
            </a:extLst>
          </p:cNvPr>
          <p:cNvSpPr>
            <a:spLocks noGrp="1"/>
          </p:cNvSpPr>
          <p:nvPr>
            <p:ph type="dt" sz="half" idx="10"/>
          </p:nvPr>
        </p:nvSpPr>
        <p:spPr/>
        <p:txBody>
          <a:bodyPr/>
          <a:lstStyle/>
          <a:p>
            <a:fld id="{6B811399-A513-404D-B226-64BCC8319B05}" type="datetimeFigureOut">
              <a:rPr lang="en-US" smtClean="0"/>
              <a:t>11/18/22</a:t>
            </a:fld>
            <a:endParaRPr lang="en-US"/>
          </a:p>
        </p:txBody>
      </p:sp>
      <p:sp>
        <p:nvSpPr>
          <p:cNvPr id="5" name="Footer Placeholder 4">
            <a:extLst>
              <a:ext uri="{FF2B5EF4-FFF2-40B4-BE49-F238E27FC236}">
                <a16:creationId xmlns:a16="http://schemas.microsoft.com/office/drawing/2014/main" id="{68AE4161-4666-4F2B-9FA2-B31D53C2B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CE8D0-DAE8-4C3A-AE03-6C998022F3AF}"/>
              </a:ext>
            </a:extLst>
          </p:cNvPr>
          <p:cNvSpPr>
            <a:spLocks noGrp="1"/>
          </p:cNvSpPr>
          <p:nvPr>
            <p:ph type="sldNum" sz="quarter" idx="12"/>
          </p:nvPr>
        </p:nvSpPr>
        <p:spPr/>
        <p:txBody>
          <a:bodyPr/>
          <a:lstStyle/>
          <a:p>
            <a:fld id="{3D5622CD-35CE-40A3-BD55-E82BC8B4DC43}" type="slidenum">
              <a:rPr lang="en-US" smtClean="0"/>
              <a:t>‹#›</a:t>
            </a:fld>
            <a:endParaRPr lang="en-US"/>
          </a:p>
        </p:txBody>
      </p:sp>
    </p:spTree>
    <p:extLst>
      <p:ext uri="{BB962C8B-B14F-4D97-AF65-F5344CB8AC3E}">
        <p14:creationId xmlns:p14="http://schemas.microsoft.com/office/powerpoint/2010/main" val="3832185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CAB65F-E1CD-4DF5-869D-309059F8B1B3}"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1860610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AB65F-E1CD-4DF5-869D-309059F8B1B3}"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3096888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AB65F-E1CD-4DF5-869D-309059F8B1B3}"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1212041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CAB65F-E1CD-4DF5-869D-309059F8B1B3}"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4061155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CAB65F-E1CD-4DF5-869D-309059F8B1B3}" type="datetimeFigureOut">
              <a:rPr lang="en-US" smtClean="0"/>
              <a:t>11/18/22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15782214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CAB65F-E1CD-4DF5-869D-309059F8B1B3}" type="datetimeFigureOut">
              <a:rPr lang="en-US" smtClean="0"/>
              <a:t>11/18/22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32152367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AB65F-E1CD-4DF5-869D-309059F8B1B3}" type="datetimeFigureOut">
              <a:rPr lang="en-US" smtClean="0"/>
              <a:t>11/18/22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52101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4339" y="55950"/>
                  <a:pt x="403006" y="-20141"/>
                  <a:pt x="563791" y="0"/>
                </a:cubicBezTo>
                <a:cubicBezTo>
                  <a:pt x="725314" y="42961"/>
                  <a:pt x="873659" y="-3819"/>
                  <a:pt x="1042710" y="0"/>
                </a:cubicBezTo>
                <a:cubicBezTo>
                  <a:pt x="1203868" y="53257"/>
                  <a:pt x="1296598" y="10483"/>
                  <a:pt x="1564066" y="0"/>
                </a:cubicBezTo>
                <a:cubicBezTo>
                  <a:pt x="1775654" y="-3686"/>
                  <a:pt x="1871190" y="22819"/>
                  <a:pt x="2212729" y="0"/>
                </a:cubicBezTo>
                <a:cubicBezTo>
                  <a:pt x="2513745" y="-24802"/>
                  <a:pt x="2514744" y="-26593"/>
                  <a:pt x="2776520" y="0"/>
                </a:cubicBezTo>
                <a:cubicBezTo>
                  <a:pt x="3017262" y="68996"/>
                  <a:pt x="3160682" y="-5886"/>
                  <a:pt x="3297875" y="0"/>
                </a:cubicBezTo>
                <a:cubicBezTo>
                  <a:pt x="3494303" y="6111"/>
                  <a:pt x="4010109" y="-85099"/>
                  <a:pt x="4243589" y="0"/>
                </a:cubicBezTo>
                <a:cubicBezTo>
                  <a:pt x="4243831" y="9069"/>
                  <a:pt x="4241073" y="21960"/>
                  <a:pt x="4243589" y="27432"/>
                </a:cubicBezTo>
                <a:cubicBezTo>
                  <a:pt x="4103795" y="34829"/>
                  <a:pt x="3905988" y="-58463"/>
                  <a:pt x="3637362" y="27432"/>
                </a:cubicBezTo>
                <a:cubicBezTo>
                  <a:pt x="3361136" y="33037"/>
                  <a:pt x="3261837" y="22980"/>
                  <a:pt x="3116007" y="27432"/>
                </a:cubicBezTo>
                <a:cubicBezTo>
                  <a:pt x="2917664" y="-3914"/>
                  <a:pt x="2634829" y="23660"/>
                  <a:pt x="2424908" y="27432"/>
                </a:cubicBezTo>
                <a:cubicBezTo>
                  <a:pt x="2185344" y="41656"/>
                  <a:pt x="2102493" y="43781"/>
                  <a:pt x="1861117" y="27432"/>
                </a:cubicBezTo>
                <a:cubicBezTo>
                  <a:pt x="1661138" y="44178"/>
                  <a:pt x="1495940" y="32624"/>
                  <a:pt x="1382198" y="27432"/>
                </a:cubicBezTo>
                <a:cubicBezTo>
                  <a:pt x="1338451" y="68534"/>
                  <a:pt x="1027784" y="-20067"/>
                  <a:pt x="733535" y="27432"/>
                </a:cubicBezTo>
                <a:cubicBezTo>
                  <a:pt x="443561" y="18065"/>
                  <a:pt x="359223" y="9401"/>
                  <a:pt x="0" y="27432"/>
                </a:cubicBezTo>
                <a:cubicBezTo>
                  <a:pt x="-204" y="15799"/>
                  <a:pt x="-207" y="9680"/>
                  <a:pt x="0" y="0"/>
                </a:cubicBezTo>
                <a:close/>
              </a:path>
              <a:path w="4243589" h="27432" stroke="0" extrusionOk="0">
                <a:moveTo>
                  <a:pt x="0" y="0"/>
                </a:moveTo>
                <a:cubicBezTo>
                  <a:pt x="171759" y="60331"/>
                  <a:pt x="291672" y="-26928"/>
                  <a:pt x="563791" y="0"/>
                </a:cubicBezTo>
                <a:cubicBezTo>
                  <a:pt x="811922" y="1856"/>
                  <a:pt x="847955" y="10901"/>
                  <a:pt x="1042710" y="0"/>
                </a:cubicBezTo>
                <a:cubicBezTo>
                  <a:pt x="1280270" y="-42806"/>
                  <a:pt x="1558539" y="-82256"/>
                  <a:pt x="1733809" y="0"/>
                </a:cubicBezTo>
                <a:cubicBezTo>
                  <a:pt x="1859605" y="37963"/>
                  <a:pt x="2056495" y="61164"/>
                  <a:pt x="2297600" y="0"/>
                </a:cubicBezTo>
                <a:cubicBezTo>
                  <a:pt x="2520435" y="-31087"/>
                  <a:pt x="2729137" y="-55120"/>
                  <a:pt x="2861391" y="0"/>
                </a:cubicBezTo>
                <a:cubicBezTo>
                  <a:pt x="3047376" y="53738"/>
                  <a:pt x="3429583" y="31987"/>
                  <a:pt x="3552490" y="0"/>
                </a:cubicBezTo>
                <a:cubicBezTo>
                  <a:pt x="3653050" y="-2764"/>
                  <a:pt x="3949251" y="-77161"/>
                  <a:pt x="4243589" y="0"/>
                </a:cubicBezTo>
                <a:cubicBezTo>
                  <a:pt x="4244189" y="8176"/>
                  <a:pt x="4245800" y="16943"/>
                  <a:pt x="4243589" y="27432"/>
                </a:cubicBezTo>
                <a:cubicBezTo>
                  <a:pt x="4077536" y="12033"/>
                  <a:pt x="3953127" y="19750"/>
                  <a:pt x="3722234" y="27432"/>
                </a:cubicBezTo>
                <a:cubicBezTo>
                  <a:pt x="3543088" y="-21257"/>
                  <a:pt x="3283026" y="54120"/>
                  <a:pt x="3116007" y="27432"/>
                </a:cubicBezTo>
                <a:cubicBezTo>
                  <a:pt x="2981859" y="-76717"/>
                  <a:pt x="2764521" y="-43658"/>
                  <a:pt x="2509780" y="27432"/>
                </a:cubicBezTo>
                <a:cubicBezTo>
                  <a:pt x="2269633" y="50552"/>
                  <a:pt x="2048549" y="34046"/>
                  <a:pt x="1945989" y="27432"/>
                </a:cubicBezTo>
                <a:cubicBezTo>
                  <a:pt x="1857509" y="27493"/>
                  <a:pt x="1368311" y="32668"/>
                  <a:pt x="1254890" y="27432"/>
                </a:cubicBezTo>
                <a:cubicBezTo>
                  <a:pt x="1020262" y="61936"/>
                  <a:pt x="837436" y="15125"/>
                  <a:pt x="563791" y="27432"/>
                </a:cubicBezTo>
                <a:cubicBezTo>
                  <a:pt x="257478" y="25976"/>
                  <a:pt x="130536" y="50024"/>
                  <a:pt x="0" y="27432"/>
                </a:cubicBezTo>
                <a:cubicBezTo>
                  <a:pt x="-1685" y="16483"/>
                  <a:pt x="1372" y="6593"/>
                  <a:pt x="0" y="0"/>
                </a:cubicBezTo>
                <a:close/>
              </a:path>
              <a:path w="4243589" h="27432" fill="none" stroke="0" extrusionOk="0">
                <a:moveTo>
                  <a:pt x="0" y="0"/>
                </a:moveTo>
                <a:cubicBezTo>
                  <a:pt x="114735" y="-26838"/>
                  <a:pt x="346742" y="7751"/>
                  <a:pt x="563791" y="0"/>
                </a:cubicBezTo>
                <a:cubicBezTo>
                  <a:pt x="741742" y="-7884"/>
                  <a:pt x="896466" y="-19073"/>
                  <a:pt x="1042710" y="0"/>
                </a:cubicBezTo>
                <a:cubicBezTo>
                  <a:pt x="1164185" y="25407"/>
                  <a:pt x="1345826" y="22327"/>
                  <a:pt x="1564066" y="0"/>
                </a:cubicBezTo>
                <a:cubicBezTo>
                  <a:pt x="1711064" y="23254"/>
                  <a:pt x="1944425" y="48310"/>
                  <a:pt x="2212729" y="0"/>
                </a:cubicBezTo>
                <a:cubicBezTo>
                  <a:pt x="2512870" y="-25230"/>
                  <a:pt x="2515165" y="-28038"/>
                  <a:pt x="2776520" y="0"/>
                </a:cubicBezTo>
                <a:cubicBezTo>
                  <a:pt x="3043559" y="725"/>
                  <a:pt x="3182151" y="13542"/>
                  <a:pt x="3297875" y="0"/>
                </a:cubicBezTo>
                <a:cubicBezTo>
                  <a:pt x="3418914" y="-69691"/>
                  <a:pt x="4022265" y="-35002"/>
                  <a:pt x="4243589" y="0"/>
                </a:cubicBezTo>
                <a:cubicBezTo>
                  <a:pt x="4243236" y="9690"/>
                  <a:pt x="4244805" y="21574"/>
                  <a:pt x="4243589" y="27432"/>
                </a:cubicBezTo>
                <a:cubicBezTo>
                  <a:pt x="4078196" y="62"/>
                  <a:pt x="3958019" y="8299"/>
                  <a:pt x="3637362" y="27432"/>
                </a:cubicBezTo>
                <a:cubicBezTo>
                  <a:pt x="3352984" y="62736"/>
                  <a:pt x="3260738" y="53146"/>
                  <a:pt x="3116007" y="27432"/>
                </a:cubicBezTo>
                <a:cubicBezTo>
                  <a:pt x="2988870" y="91996"/>
                  <a:pt x="2662474" y="30531"/>
                  <a:pt x="2424908" y="27432"/>
                </a:cubicBezTo>
                <a:cubicBezTo>
                  <a:pt x="2243028" y="1979"/>
                  <a:pt x="2122978" y="-12617"/>
                  <a:pt x="1861117" y="27432"/>
                </a:cubicBezTo>
                <a:cubicBezTo>
                  <a:pt x="1641281" y="31390"/>
                  <a:pt x="1503157" y="-10701"/>
                  <a:pt x="1382198" y="27432"/>
                </a:cubicBezTo>
                <a:cubicBezTo>
                  <a:pt x="1251343" y="50116"/>
                  <a:pt x="1032082" y="22184"/>
                  <a:pt x="733535" y="27432"/>
                </a:cubicBezTo>
                <a:cubicBezTo>
                  <a:pt x="412273" y="10878"/>
                  <a:pt x="346297" y="-6070"/>
                  <a:pt x="0" y="27432"/>
                </a:cubicBezTo>
                <a:cubicBezTo>
                  <a:pt x="-1537" y="14569"/>
                  <a:pt x="338" y="7773"/>
                  <a:pt x="0" y="0"/>
                </a:cubicBezTo>
                <a:close/>
              </a:path>
              <a:path w="4243589" h="27432" fill="none" stroke="0" extrusionOk="0">
                <a:moveTo>
                  <a:pt x="0" y="0"/>
                </a:moveTo>
                <a:cubicBezTo>
                  <a:pt x="132692" y="6721"/>
                  <a:pt x="366685" y="-5611"/>
                  <a:pt x="563791" y="0"/>
                </a:cubicBezTo>
                <a:cubicBezTo>
                  <a:pt x="738425" y="31799"/>
                  <a:pt x="872091" y="-4181"/>
                  <a:pt x="1042710" y="0"/>
                </a:cubicBezTo>
                <a:cubicBezTo>
                  <a:pt x="1175722" y="43940"/>
                  <a:pt x="1318188" y="26005"/>
                  <a:pt x="1564066" y="0"/>
                </a:cubicBezTo>
                <a:cubicBezTo>
                  <a:pt x="1752710" y="-6479"/>
                  <a:pt x="1912918" y="30183"/>
                  <a:pt x="2212729" y="0"/>
                </a:cubicBezTo>
                <a:cubicBezTo>
                  <a:pt x="2513899" y="-24984"/>
                  <a:pt x="2514998" y="-27156"/>
                  <a:pt x="2776520" y="0"/>
                </a:cubicBezTo>
                <a:cubicBezTo>
                  <a:pt x="3021300" y="45898"/>
                  <a:pt x="3148674" y="16481"/>
                  <a:pt x="3297875" y="0"/>
                </a:cubicBezTo>
                <a:cubicBezTo>
                  <a:pt x="3440733" y="-24771"/>
                  <a:pt x="4004379" y="-52888"/>
                  <a:pt x="4243589" y="0"/>
                </a:cubicBezTo>
                <a:cubicBezTo>
                  <a:pt x="4243114" y="8594"/>
                  <a:pt x="4242615" y="21904"/>
                  <a:pt x="4243589" y="27432"/>
                </a:cubicBezTo>
                <a:cubicBezTo>
                  <a:pt x="4061378" y="9370"/>
                  <a:pt x="3951370" y="-148"/>
                  <a:pt x="3637362" y="27432"/>
                </a:cubicBezTo>
                <a:cubicBezTo>
                  <a:pt x="3361211" y="48450"/>
                  <a:pt x="3260406" y="31611"/>
                  <a:pt x="3116007" y="27432"/>
                </a:cubicBezTo>
                <a:cubicBezTo>
                  <a:pt x="2953268" y="13936"/>
                  <a:pt x="2632986" y="41881"/>
                  <a:pt x="2424908" y="27432"/>
                </a:cubicBezTo>
                <a:cubicBezTo>
                  <a:pt x="2218124" y="18771"/>
                  <a:pt x="2097439" y="11989"/>
                  <a:pt x="1861117" y="27432"/>
                </a:cubicBezTo>
                <a:cubicBezTo>
                  <a:pt x="1635898" y="48784"/>
                  <a:pt x="1495218" y="18408"/>
                  <a:pt x="1382198" y="27432"/>
                </a:cubicBezTo>
                <a:cubicBezTo>
                  <a:pt x="1238159" y="52563"/>
                  <a:pt x="1010869" y="-44370"/>
                  <a:pt x="733535" y="27432"/>
                </a:cubicBezTo>
                <a:cubicBezTo>
                  <a:pt x="434392" y="1493"/>
                  <a:pt x="343034" y="13449"/>
                  <a:pt x="0" y="27432"/>
                </a:cubicBezTo>
                <a:cubicBezTo>
                  <a:pt x="-1121" y="16693"/>
                  <a:pt x="225" y="965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5810" y="20981"/>
                          <a:pt x="398886" y="-17697"/>
                          <a:pt x="563791" y="0"/>
                        </a:cubicBezTo>
                        <a:cubicBezTo>
                          <a:pt x="733057" y="30669"/>
                          <a:pt x="892815" y="-4840"/>
                          <a:pt x="1042710" y="0"/>
                        </a:cubicBezTo>
                        <a:cubicBezTo>
                          <a:pt x="1191420" y="28610"/>
                          <a:pt x="1323570" y="-3741"/>
                          <a:pt x="1564066" y="0"/>
                        </a:cubicBezTo>
                        <a:cubicBezTo>
                          <a:pt x="1774096" y="5222"/>
                          <a:pt x="1901043" y="24509"/>
                          <a:pt x="2212729" y="0"/>
                        </a:cubicBezTo>
                        <a:cubicBezTo>
                          <a:pt x="2513476" y="-25034"/>
                          <a:pt x="2514785" y="-26717"/>
                          <a:pt x="2776520" y="0"/>
                        </a:cubicBezTo>
                        <a:cubicBezTo>
                          <a:pt x="3028238" y="46961"/>
                          <a:pt x="3165558" y="584"/>
                          <a:pt x="3297875" y="0"/>
                        </a:cubicBezTo>
                        <a:cubicBezTo>
                          <a:pt x="3442261" y="-10195"/>
                          <a:pt x="4011204" y="-62373"/>
                          <a:pt x="4243589" y="0"/>
                        </a:cubicBezTo>
                        <a:cubicBezTo>
                          <a:pt x="4242777" y="8405"/>
                          <a:pt x="4242001" y="21756"/>
                          <a:pt x="4243589" y="27432"/>
                        </a:cubicBezTo>
                        <a:cubicBezTo>
                          <a:pt x="4109466" y="17148"/>
                          <a:pt x="3915081" y="-29826"/>
                          <a:pt x="3637362" y="27432"/>
                        </a:cubicBezTo>
                        <a:cubicBezTo>
                          <a:pt x="3354304" y="38168"/>
                          <a:pt x="3259898" y="26347"/>
                          <a:pt x="3116007" y="27432"/>
                        </a:cubicBezTo>
                        <a:cubicBezTo>
                          <a:pt x="2949637" y="8343"/>
                          <a:pt x="2625555" y="32779"/>
                          <a:pt x="2424908" y="27432"/>
                        </a:cubicBezTo>
                        <a:cubicBezTo>
                          <a:pt x="2203818" y="31297"/>
                          <a:pt x="2094998" y="23473"/>
                          <a:pt x="1861117" y="27432"/>
                        </a:cubicBezTo>
                        <a:cubicBezTo>
                          <a:pt x="1647658" y="46853"/>
                          <a:pt x="1499035" y="21042"/>
                          <a:pt x="1382198" y="27432"/>
                        </a:cubicBezTo>
                        <a:cubicBezTo>
                          <a:pt x="1297441" y="56771"/>
                          <a:pt x="1036114" y="7091"/>
                          <a:pt x="733535" y="27432"/>
                        </a:cubicBezTo>
                        <a:cubicBezTo>
                          <a:pt x="433191" y="17735"/>
                          <a:pt x="355887" y="5944"/>
                          <a:pt x="0" y="27432"/>
                        </a:cubicBezTo>
                        <a:cubicBezTo>
                          <a:pt x="-476" y="15539"/>
                          <a:pt x="-411" y="9181"/>
                          <a:pt x="0" y="0"/>
                        </a:cubicBezTo>
                        <a:close/>
                      </a:path>
                      <a:path w="4243589" h="27432" stroke="0" extrusionOk="0">
                        <a:moveTo>
                          <a:pt x="0" y="0"/>
                        </a:moveTo>
                        <a:cubicBezTo>
                          <a:pt x="151143" y="39936"/>
                          <a:pt x="304017" y="-10420"/>
                          <a:pt x="563791" y="0"/>
                        </a:cubicBezTo>
                        <a:cubicBezTo>
                          <a:pt x="813249" y="539"/>
                          <a:pt x="841506" y="9454"/>
                          <a:pt x="1042710" y="0"/>
                        </a:cubicBezTo>
                        <a:cubicBezTo>
                          <a:pt x="1267965" y="-29665"/>
                          <a:pt x="1570418" y="-61038"/>
                          <a:pt x="1733809" y="0"/>
                        </a:cubicBezTo>
                        <a:cubicBezTo>
                          <a:pt x="1874287" y="31139"/>
                          <a:pt x="2053554" y="17058"/>
                          <a:pt x="2297600" y="0"/>
                        </a:cubicBezTo>
                        <a:cubicBezTo>
                          <a:pt x="2538606" y="-10297"/>
                          <a:pt x="2714551" y="-39338"/>
                          <a:pt x="2861391" y="0"/>
                        </a:cubicBezTo>
                        <a:cubicBezTo>
                          <a:pt x="3026919" y="28587"/>
                          <a:pt x="3412894" y="29126"/>
                          <a:pt x="3552490" y="0"/>
                        </a:cubicBezTo>
                        <a:cubicBezTo>
                          <a:pt x="3686081" y="-14849"/>
                          <a:pt x="3949661" y="-63071"/>
                          <a:pt x="4243589" y="0"/>
                        </a:cubicBezTo>
                        <a:cubicBezTo>
                          <a:pt x="4244093" y="9145"/>
                          <a:pt x="4245348" y="18278"/>
                          <a:pt x="4243589" y="27432"/>
                        </a:cubicBezTo>
                        <a:cubicBezTo>
                          <a:pt x="4086617" y="11324"/>
                          <a:pt x="3946386" y="30245"/>
                          <a:pt x="3722234" y="27432"/>
                        </a:cubicBezTo>
                        <a:cubicBezTo>
                          <a:pt x="3527135" y="-8703"/>
                          <a:pt x="3279168" y="54419"/>
                          <a:pt x="3116007" y="27432"/>
                        </a:cubicBezTo>
                        <a:cubicBezTo>
                          <a:pt x="2973085" y="-42753"/>
                          <a:pt x="2755006" y="-7918"/>
                          <a:pt x="2509780" y="27432"/>
                        </a:cubicBezTo>
                        <a:cubicBezTo>
                          <a:pt x="2274221" y="27759"/>
                          <a:pt x="2060386" y="46729"/>
                          <a:pt x="1945989" y="27432"/>
                        </a:cubicBezTo>
                        <a:cubicBezTo>
                          <a:pt x="1841378" y="14504"/>
                          <a:pt x="1377651" y="30057"/>
                          <a:pt x="1254890" y="27432"/>
                        </a:cubicBezTo>
                        <a:cubicBezTo>
                          <a:pt x="1070932" y="44161"/>
                          <a:pt x="837558" y="21232"/>
                          <a:pt x="563791" y="27432"/>
                        </a:cubicBezTo>
                        <a:cubicBezTo>
                          <a:pt x="262927" y="23954"/>
                          <a:pt x="131332" y="37978"/>
                          <a:pt x="0" y="27432"/>
                        </a:cubicBezTo>
                        <a:cubicBezTo>
                          <a:pt x="-736" y="17315"/>
                          <a:pt x="432" y="6508"/>
                          <a:pt x="0" y="0"/>
                        </a:cubicBezTo>
                        <a:close/>
                      </a:path>
                      <a:path w="4243589" h="27432" fill="none" stroke="0" extrusionOk="0">
                        <a:moveTo>
                          <a:pt x="0" y="0"/>
                        </a:moveTo>
                        <a:cubicBezTo>
                          <a:pt x="143706" y="-24070"/>
                          <a:pt x="370953" y="-2854"/>
                          <a:pt x="563791" y="0"/>
                        </a:cubicBezTo>
                        <a:cubicBezTo>
                          <a:pt x="754576" y="7064"/>
                          <a:pt x="895371" y="-5198"/>
                          <a:pt x="1042710" y="0"/>
                        </a:cubicBezTo>
                        <a:cubicBezTo>
                          <a:pt x="1174003" y="11148"/>
                          <a:pt x="1351530" y="8088"/>
                          <a:pt x="1564066" y="0"/>
                        </a:cubicBezTo>
                        <a:cubicBezTo>
                          <a:pt x="1755407" y="12600"/>
                          <a:pt x="1941012" y="38950"/>
                          <a:pt x="2212729" y="0"/>
                        </a:cubicBezTo>
                        <a:cubicBezTo>
                          <a:pt x="2513544" y="-25113"/>
                          <a:pt x="2515180" y="-27658"/>
                          <a:pt x="2776520" y="0"/>
                        </a:cubicBezTo>
                        <a:cubicBezTo>
                          <a:pt x="3030391" y="25935"/>
                          <a:pt x="3168038" y="28221"/>
                          <a:pt x="3297875" y="0"/>
                        </a:cubicBezTo>
                        <a:cubicBezTo>
                          <a:pt x="3412066" y="-64975"/>
                          <a:pt x="3985860" y="-4208"/>
                          <a:pt x="4243589" y="0"/>
                        </a:cubicBezTo>
                        <a:cubicBezTo>
                          <a:pt x="4243032" y="8537"/>
                          <a:pt x="4244511" y="21849"/>
                          <a:pt x="4243589" y="27432"/>
                        </a:cubicBezTo>
                        <a:cubicBezTo>
                          <a:pt x="4072158" y="-309"/>
                          <a:pt x="3960368" y="37416"/>
                          <a:pt x="3637362" y="27432"/>
                        </a:cubicBezTo>
                        <a:cubicBezTo>
                          <a:pt x="3358910" y="62085"/>
                          <a:pt x="3255504" y="46768"/>
                          <a:pt x="3116007" y="27432"/>
                        </a:cubicBezTo>
                        <a:cubicBezTo>
                          <a:pt x="3002835" y="57969"/>
                          <a:pt x="2624892" y="43730"/>
                          <a:pt x="2424908" y="27432"/>
                        </a:cubicBezTo>
                        <a:cubicBezTo>
                          <a:pt x="2240994" y="6861"/>
                          <a:pt x="2094743" y="-25079"/>
                          <a:pt x="1861117" y="27432"/>
                        </a:cubicBezTo>
                        <a:cubicBezTo>
                          <a:pt x="1629201" y="50353"/>
                          <a:pt x="1484140" y="-4358"/>
                          <a:pt x="1382198" y="27432"/>
                        </a:cubicBezTo>
                        <a:cubicBezTo>
                          <a:pt x="1211704" y="43024"/>
                          <a:pt x="1030972" y="8006"/>
                          <a:pt x="733535" y="27432"/>
                        </a:cubicBezTo>
                        <a:cubicBezTo>
                          <a:pt x="421844" y="14473"/>
                          <a:pt x="334544" y="-5295"/>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77520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CAB65F-E1CD-4DF5-869D-309059F8B1B3}"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2868506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CAB65F-E1CD-4DF5-869D-309059F8B1B3}"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969774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AB65F-E1CD-4DF5-869D-309059F8B1B3}"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35568959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AB65F-E1CD-4DF5-869D-309059F8B1B3}"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5ABD7-13F5-4022-B0BE-A42311CF7076}" type="slidenum">
              <a:rPr lang="en-US" smtClean="0"/>
              <a:t>‹#›</a:t>
            </a:fld>
            <a:endParaRPr lang="en-US"/>
          </a:p>
        </p:txBody>
      </p:sp>
    </p:spTree>
    <p:extLst>
      <p:ext uri="{BB962C8B-B14F-4D97-AF65-F5344CB8AC3E}">
        <p14:creationId xmlns:p14="http://schemas.microsoft.com/office/powerpoint/2010/main" val="1828527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95171" y="-2946"/>
                  <a:pt x="254944" y="21463"/>
                  <a:pt x="446913" y="0"/>
                </a:cubicBezTo>
                <a:cubicBezTo>
                  <a:pt x="610547" y="-27054"/>
                  <a:pt x="880432" y="-49280"/>
                  <a:pt x="1104138" y="0"/>
                </a:cubicBezTo>
                <a:cubicBezTo>
                  <a:pt x="1386222" y="30875"/>
                  <a:pt x="1526793" y="6615"/>
                  <a:pt x="1866519" y="0"/>
                </a:cubicBezTo>
                <a:cubicBezTo>
                  <a:pt x="2219945" y="5173"/>
                  <a:pt x="2042002" y="-50475"/>
                  <a:pt x="2208276" y="0"/>
                </a:cubicBezTo>
                <a:cubicBezTo>
                  <a:pt x="2373758" y="-22381"/>
                  <a:pt x="2422904" y="-318"/>
                  <a:pt x="2550033" y="0"/>
                </a:cubicBezTo>
                <a:cubicBezTo>
                  <a:pt x="2600212" y="-3610"/>
                  <a:pt x="3111468" y="-16899"/>
                  <a:pt x="3417570" y="0"/>
                </a:cubicBezTo>
                <a:cubicBezTo>
                  <a:pt x="3762787" y="-24132"/>
                  <a:pt x="3957992" y="-9489"/>
                  <a:pt x="4074795" y="0"/>
                </a:cubicBezTo>
                <a:cubicBezTo>
                  <a:pt x="4236696" y="-5941"/>
                  <a:pt x="4280234" y="1978"/>
                  <a:pt x="4416552" y="0"/>
                </a:cubicBezTo>
                <a:cubicBezTo>
                  <a:pt x="4542658" y="49943"/>
                  <a:pt x="4899009" y="8075"/>
                  <a:pt x="5073777" y="0"/>
                </a:cubicBezTo>
                <a:cubicBezTo>
                  <a:pt x="5289767" y="20656"/>
                  <a:pt x="5516347" y="58997"/>
                  <a:pt x="5941314" y="0"/>
                </a:cubicBezTo>
                <a:cubicBezTo>
                  <a:pt x="6249269" y="-24769"/>
                  <a:pt x="6313256" y="-14113"/>
                  <a:pt x="6493383" y="0"/>
                </a:cubicBezTo>
                <a:cubicBezTo>
                  <a:pt x="6634064" y="11442"/>
                  <a:pt x="6898794" y="34586"/>
                  <a:pt x="7045452" y="0"/>
                </a:cubicBezTo>
                <a:cubicBezTo>
                  <a:pt x="7129415" y="-30628"/>
                  <a:pt x="7509021" y="20185"/>
                  <a:pt x="7702677" y="0"/>
                </a:cubicBezTo>
                <a:cubicBezTo>
                  <a:pt x="7863191" y="-23501"/>
                  <a:pt x="8245714" y="-13255"/>
                  <a:pt x="8465058" y="0"/>
                </a:cubicBezTo>
                <a:cubicBezTo>
                  <a:pt x="8584317" y="-23229"/>
                  <a:pt x="8932384" y="-53511"/>
                  <a:pt x="9227439" y="0"/>
                </a:cubicBezTo>
                <a:cubicBezTo>
                  <a:pt x="9498761" y="36973"/>
                  <a:pt x="10073964" y="60828"/>
                  <a:pt x="10515600" y="0"/>
                </a:cubicBezTo>
                <a:cubicBezTo>
                  <a:pt x="10514925" y="12531"/>
                  <a:pt x="10515791" y="15071"/>
                  <a:pt x="10515600" y="27432"/>
                </a:cubicBezTo>
                <a:cubicBezTo>
                  <a:pt x="10304987" y="8573"/>
                  <a:pt x="10222064" y="-10463"/>
                  <a:pt x="10068687" y="27432"/>
                </a:cubicBezTo>
                <a:cubicBezTo>
                  <a:pt x="9975801" y="-95065"/>
                  <a:pt x="9541273" y="-25873"/>
                  <a:pt x="9201150" y="27432"/>
                </a:cubicBezTo>
                <a:cubicBezTo>
                  <a:pt x="8898243" y="44979"/>
                  <a:pt x="8872919" y="-2461"/>
                  <a:pt x="8543925" y="27432"/>
                </a:cubicBezTo>
                <a:cubicBezTo>
                  <a:pt x="8223845" y="64531"/>
                  <a:pt x="8297707" y="28525"/>
                  <a:pt x="8202168" y="27432"/>
                </a:cubicBezTo>
                <a:cubicBezTo>
                  <a:pt x="8155305" y="19995"/>
                  <a:pt x="7790683" y="-72081"/>
                  <a:pt x="7544943" y="27432"/>
                </a:cubicBezTo>
                <a:cubicBezTo>
                  <a:pt x="7272859" y="50428"/>
                  <a:pt x="7127762" y="65778"/>
                  <a:pt x="6992874" y="27432"/>
                </a:cubicBezTo>
                <a:cubicBezTo>
                  <a:pt x="6862491" y="50128"/>
                  <a:pt x="6703107" y="-4056"/>
                  <a:pt x="6440805" y="27432"/>
                </a:cubicBezTo>
                <a:cubicBezTo>
                  <a:pt x="6219930" y="29520"/>
                  <a:pt x="6067113" y="52720"/>
                  <a:pt x="5888736" y="27432"/>
                </a:cubicBezTo>
                <a:cubicBezTo>
                  <a:pt x="5764342" y="-2882"/>
                  <a:pt x="5599105" y="35441"/>
                  <a:pt x="5336667" y="27432"/>
                </a:cubicBezTo>
                <a:cubicBezTo>
                  <a:pt x="5141294" y="18845"/>
                  <a:pt x="4841720" y="95353"/>
                  <a:pt x="4574286" y="27432"/>
                </a:cubicBezTo>
                <a:cubicBezTo>
                  <a:pt x="4253139" y="-8769"/>
                  <a:pt x="4143892" y="25527"/>
                  <a:pt x="3917061" y="27432"/>
                </a:cubicBezTo>
                <a:cubicBezTo>
                  <a:pt x="3707455" y="17518"/>
                  <a:pt x="3667936" y="32365"/>
                  <a:pt x="3575304" y="27432"/>
                </a:cubicBezTo>
                <a:cubicBezTo>
                  <a:pt x="3523089" y="74579"/>
                  <a:pt x="3227475" y="44946"/>
                  <a:pt x="3023235" y="27432"/>
                </a:cubicBezTo>
                <a:cubicBezTo>
                  <a:pt x="2925526" y="-56916"/>
                  <a:pt x="2617472" y="-11928"/>
                  <a:pt x="2260854" y="27432"/>
                </a:cubicBezTo>
                <a:cubicBezTo>
                  <a:pt x="1941934" y="26894"/>
                  <a:pt x="2002855" y="10357"/>
                  <a:pt x="1813941" y="27432"/>
                </a:cubicBezTo>
                <a:cubicBezTo>
                  <a:pt x="1716297" y="69102"/>
                  <a:pt x="1197961" y="-12710"/>
                  <a:pt x="946404" y="27432"/>
                </a:cubicBezTo>
                <a:cubicBezTo>
                  <a:pt x="676058" y="-58786"/>
                  <a:pt x="411709" y="80513"/>
                  <a:pt x="0" y="27432"/>
                </a:cubicBezTo>
                <a:cubicBezTo>
                  <a:pt x="-741" y="15061"/>
                  <a:pt x="599" y="5890"/>
                  <a:pt x="0" y="0"/>
                </a:cubicBezTo>
                <a:close/>
              </a:path>
              <a:path w="10515600" h="27432" stroke="0" extrusionOk="0">
                <a:moveTo>
                  <a:pt x="0" y="0"/>
                </a:moveTo>
                <a:cubicBezTo>
                  <a:pt x="197636" y="-14403"/>
                  <a:pt x="307097" y="51200"/>
                  <a:pt x="552069" y="0"/>
                </a:cubicBezTo>
                <a:cubicBezTo>
                  <a:pt x="773398" y="-20387"/>
                  <a:pt x="764434" y="-14726"/>
                  <a:pt x="893826" y="0"/>
                </a:cubicBezTo>
                <a:cubicBezTo>
                  <a:pt x="1089609" y="41959"/>
                  <a:pt x="1502681" y="23952"/>
                  <a:pt x="1761363" y="0"/>
                </a:cubicBezTo>
                <a:cubicBezTo>
                  <a:pt x="2078527" y="23393"/>
                  <a:pt x="2115400" y="5051"/>
                  <a:pt x="2313432" y="0"/>
                </a:cubicBezTo>
                <a:cubicBezTo>
                  <a:pt x="2485133" y="-21447"/>
                  <a:pt x="2720758" y="-54054"/>
                  <a:pt x="2865501" y="0"/>
                </a:cubicBezTo>
                <a:cubicBezTo>
                  <a:pt x="2974787" y="110985"/>
                  <a:pt x="3403822" y="56970"/>
                  <a:pt x="3733038" y="0"/>
                </a:cubicBezTo>
                <a:cubicBezTo>
                  <a:pt x="4127537" y="-37158"/>
                  <a:pt x="4012748" y="-9792"/>
                  <a:pt x="4179951" y="0"/>
                </a:cubicBezTo>
                <a:cubicBezTo>
                  <a:pt x="4419456" y="18947"/>
                  <a:pt x="4692293" y="43429"/>
                  <a:pt x="5047488" y="0"/>
                </a:cubicBezTo>
                <a:cubicBezTo>
                  <a:pt x="5335245" y="26232"/>
                  <a:pt x="5708824" y="-9177"/>
                  <a:pt x="5915025" y="0"/>
                </a:cubicBezTo>
                <a:cubicBezTo>
                  <a:pt x="6204922" y="-27"/>
                  <a:pt x="6283330" y="-6832"/>
                  <a:pt x="6572250" y="0"/>
                </a:cubicBezTo>
                <a:cubicBezTo>
                  <a:pt x="6801852" y="52259"/>
                  <a:pt x="7183841" y="87063"/>
                  <a:pt x="7439787" y="0"/>
                </a:cubicBezTo>
                <a:cubicBezTo>
                  <a:pt x="7748510" y="12733"/>
                  <a:pt x="7845060" y="3257"/>
                  <a:pt x="7991856" y="0"/>
                </a:cubicBezTo>
                <a:cubicBezTo>
                  <a:pt x="8085473" y="18646"/>
                  <a:pt x="8283336" y="6825"/>
                  <a:pt x="8543925" y="0"/>
                </a:cubicBezTo>
                <a:cubicBezTo>
                  <a:pt x="8725122" y="2932"/>
                  <a:pt x="8964640" y="46285"/>
                  <a:pt x="9306306" y="0"/>
                </a:cubicBezTo>
                <a:cubicBezTo>
                  <a:pt x="9631052" y="-72202"/>
                  <a:pt x="9721307" y="-34317"/>
                  <a:pt x="9858375" y="0"/>
                </a:cubicBezTo>
                <a:cubicBezTo>
                  <a:pt x="9988364" y="70615"/>
                  <a:pt x="10384252" y="33827"/>
                  <a:pt x="10515600" y="0"/>
                </a:cubicBezTo>
                <a:cubicBezTo>
                  <a:pt x="10518402" y="4442"/>
                  <a:pt x="10515684" y="21792"/>
                  <a:pt x="10515600" y="27432"/>
                </a:cubicBezTo>
                <a:cubicBezTo>
                  <a:pt x="10317479" y="60635"/>
                  <a:pt x="10123866" y="-50280"/>
                  <a:pt x="9753219" y="27432"/>
                </a:cubicBezTo>
                <a:cubicBezTo>
                  <a:pt x="9418476" y="58255"/>
                  <a:pt x="9515456" y="29464"/>
                  <a:pt x="9411462" y="27432"/>
                </a:cubicBezTo>
                <a:cubicBezTo>
                  <a:pt x="9365622" y="52993"/>
                  <a:pt x="9222105" y="12167"/>
                  <a:pt x="8964549" y="27432"/>
                </a:cubicBezTo>
                <a:cubicBezTo>
                  <a:pt x="8761184" y="47741"/>
                  <a:pt x="8318119" y="67614"/>
                  <a:pt x="8097012" y="27432"/>
                </a:cubicBezTo>
                <a:cubicBezTo>
                  <a:pt x="7952344" y="16578"/>
                  <a:pt x="7657957" y="23331"/>
                  <a:pt x="7439787" y="27432"/>
                </a:cubicBezTo>
                <a:cubicBezTo>
                  <a:pt x="7308034" y="-6656"/>
                  <a:pt x="7170744" y="-11745"/>
                  <a:pt x="6992874" y="27432"/>
                </a:cubicBezTo>
                <a:cubicBezTo>
                  <a:pt x="6881459" y="-79"/>
                  <a:pt x="6542913" y="138347"/>
                  <a:pt x="6335649" y="27432"/>
                </a:cubicBezTo>
                <a:cubicBezTo>
                  <a:pt x="6142684" y="2660"/>
                  <a:pt x="6106011" y="-2303"/>
                  <a:pt x="5993892" y="27432"/>
                </a:cubicBezTo>
                <a:cubicBezTo>
                  <a:pt x="5885187" y="26734"/>
                  <a:pt x="5771074" y="-981"/>
                  <a:pt x="5652135" y="27432"/>
                </a:cubicBezTo>
                <a:cubicBezTo>
                  <a:pt x="5562485" y="21281"/>
                  <a:pt x="5209077" y="-47894"/>
                  <a:pt x="4994910" y="27432"/>
                </a:cubicBezTo>
                <a:cubicBezTo>
                  <a:pt x="4799235" y="64028"/>
                  <a:pt x="4626647" y="11331"/>
                  <a:pt x="4547997" y="27432"/>
                </a:cubicBezTo>
                <a:cubicBezTo>
                  <a:pt x="4414455" y="-61789"/>
                  <a:pt x="4191763" y="100861"/>
                  <a:pt x="3785616" y="27432"/>
                </a:cubicBezTo>
                <a:cubicBezTo>
                  <a:pt x="3405038" y="34342"/>
                  <a:pt x="3542547" y="58715"/>
                  <a:pt x="3338703" y="27432"/>
                </a:cubicBezTo>
                <a:cubicBezTo>
                  <a:pt x="3079175" y="16910"/>
                  <a:pt x="2786024" y="-45099"/>
                  <a:pt x="2576322" y="27432"/>
                </a:cubicBezTo>
                <a:cubicBezTo>
                  <a:pt x="2366125" y="12522"/>
                  <a:pt x="2338230" y="18820"/>
                  <a:pt x="2234565" y="27432"/>
                </a:cubicBezTo>
                <a:cubicBezTo>
                  <a:pt x="2147721" y="111399"/>
                  <a:pt x="1870966" y="17370"/>
                  <a:pt x="1472184" y="27432"/>
                </a:cubicBezTo>
                <a:cubicBezTo>
                  <a:pt x="1169246" y="-5857"/>
                  <a:pt x="1220350" y="35665"/>
                  <a:pt x="1025271" y="27432"/>
                </a:cubicBezTo>
                <a:cubicBezTo>
                  <a:pt x="846584" y="17162"/>
                  <a:pt x="846943" y="18072"/>
                  <a:pt x="683514" y="27432"/>
                </a:cubicBezTo>
                <a:cubicBezTo>
                  <a:pt x="445438" y="39448"/>
                  <a:pt x="290122" y="26188"/>
                  <a:pt x="0" y="27432"/>
                </a:cubicBezTo>
                <a:cubicBezTo>
                  <a:pt x="791" y="19342"/>
                  <a:pt x="-1137" y="10042"/>
                  <a:pt x="0" y="0"/>
                </a:cubicBezTo>
                <a:close/>
              </a:path>
              <a:path w="10515600" h="27432" fill="none" stroke="0" extrusionOk="0">
                <a:moveTo>
                  <a:pt x="0" y="0"/>
                </a:moveTo>
                <a:cubicBezTo>
                  <a:pt x="132524" y="-14533"/>
                  <a:pt x="240282" y="1084"/>
                  <a:pt x="446913" y="0"/>
                </a:cubicBezTo>
                <a:cubicBezTo>
                  <a:pt x="680094" y="45284"/>
                  <a:pt x="785345" y="7747"/>
                  <a:pt x="1104138" y="0"/>
                </a:cubicBezTo>
                <a:cubicBezTo>
                  <a:pt x="1339904" y="10224"/>
                  <a:pt x="1498421" y="2265"/>
                  <a:pt x="1866519" y="0"/>
                </a:cubicBezTo>
                <a:cubicBezTo>
                  <a:pt x="2210534" y="-18418"/>
                  <a:pt x="2065831" y="15285"/>
                  <a:pt x="2208276" y="0"/>
                </a:cubicBezTo>
                <a:cubicBezTo>
                  <a:pt x="2388168" y="-14952"/>
                  <a:pt x="2422288" y="2006"/>
                  <a:pt x="2550033" y="0"/>
                </a:cubicBezTo>
                <a:cubicBezTo>
                  <a:pt x="2681008" y="-56248"/>
                  <a:pt x="3008004" y="-7581"/>
                  <a:pt x="3417570" y="0"/>
                </a:cubicBezTo>
                <a:cubicBezTo>
                  <a:pt x="3708019" y="-56393"/>
                  <a:pt x="3930512" y="-3824"/>
                  <a:pt x="4074795" y="0"/>
                </a:cubicBezTo>
                <a:cubicBezTo>
                  <a:pt x="4247181" y="11143"/>
                  <a:pt x="4286995" y="12293"/>
                  <a:pt x="4416552" y="0"/>
                </a:cubicBezTo>
                <a:cubicBezTo>
                  <a:pt x="4548447" y="14869"/>
                  <a:pt x="4929197" y="17733"/>
                  <a:pt x="5073777" y="0"/>
                </a:cubicBezTo>
                <a:cubicBezTo>
                  <a:pt x="5176656" y="24774"/>
                  <a:pt x="5591101" y="99036"/>
                  <a:pt x="5941314" y="0"/>
                </a:cubicBezTo>
                <a:cubicBezTo>
                  <a:pt x="6279760" y="-21210"/>
                  <a:pt x="6320931" y="4453"/>
                  <a:pt x="6493383" y="0"/>
                </a:cubicBezTo>
                <a:cubicBezTo>
                  <a:pt x="6694263" y="-39386"/>
                  <a:pt x="6890547" y="-13986"/>
                  <a:pt x="7045452" y="0"/>
                </a:cubicBezTo>
                <a:cubicBezTo>
                  <a:pt x="7168822" y="27891"/>
                  <a:pt x="7476097" y="30486"/>
                  <a:pt x="7702677" y="0"/>
                </a:cubicBezTo>
                <a:cubicBezTo>
                  <a:pt x="7885505" y="-2643"/>
                  <a:pt x="8297502" y="-53322"/>
                  <a:pt x="8465058" y="0"/>
                </a:cubicBezTo>
                <a:cubicBezTo>
                  <a:pt x="8600244" y="-11543"/>
                  <a:pt x="8861845" y="-18624"/>
                  <a:pt x="9227439" y="0"/>
                </a:cubicBezTo>
                <a:cubicBezTo>
                  <a:pt x="9511405" y="-8247"/>
                  <a:pt x="10174987" y="24567"/>
                  <a:pt x="10515600" y="0"/>
                </a:cubicBezTo>
                <a:cubicBezTo>
                  <a:pt x="10515560" y="12935"/>
                  <a:pt x="10516051" y="14524"/>
                  <a:pt x="10515600" y="27432"/>
                </a:cubicBezTo>
                <a:cubicBezTo>
                  <a:pt x="10330752" y="47738"/>
                  <a:pt x="10214298" y="5551"/>
                  <a:pt x="10068687" y="27432"/>
                </a:cubicBezTo>
                <a:cubicBezTo>
                  <a:pt x="9929395" y="55396"/>
                  <a:pt x="9494986" y="23104"/>
                  <a:pt x="9201150" y="27432"/>
                </a:cubicBezTo>
                <a:cubicBezTo>
                  <a:pt x="8891624" y="43007"/>
                  <a:pt x="8862309" y="10139"/>
                  <a:pt x="8543925" y="27432"/>
                </a:cubicBezTo>
                <a:cubicBezTo>
                  <a:pt x="8225367" y="65752"/>
                  <a:pt x="8291224" y="64396"/>
                  <a:pt x="8202168" y="27432"/>
                </a:cubicBezTo>
                <a:cubicBezTo>
                  <a:pt x="8048646" y="30013"/>
                  <a:pt x="7776533" y="-23304"/>
                  <a:pt x="7544943" y="27432"/>
                </a:cubicBezTo>
                <a:cubicBezTo>
                  <a:pt x="7341059" y="64858"/>
                  <a:pt x="7120859" y="28528"/>
                  <a:pt x="6992874" y="27432"/>
                </a:cubicBezTo>
                <a:cubicBezTo>
                  <a:pt x="6877581" y="27071"/>
                  <a:pt x="6631798" y="14746"/>
                  <a:pt x="6440805" y="27432"/>
                </a:cubicBezTo>
                <a:cubicBezTo>
                  <a:pt x="6209849" y="47365"/>
                  <a:pt x="6038062" y="25002"/>
                  <a:pt x="5888736" y="27432"/>
                </a:cubicBezTo>
                <a:cubicBezTo>
                  <a:pt x="5775460" y="-26337"/>
                  <a:pt x="5584489" y="-5612"/>
                  <a:pt x="5336667" y="27432"/>
                </a:cubicBezTo>
                <a:cubicBezTo>
                  <a:pt x="5096903" y="31176"/>
                  <a:pt x="4896546" y="-5160"/>
                  <a:pt x="4574286" y="27432"/>
                </a:cubicBezTo>
                <a:cubicBezTo>
                  <a:pt x="4286508" y="40924"/>
                  <a:pt x="4101480" y="35210"/>
                  <a:pt x="3917061" y="27432"/>
                </a:cubicBezTo>
                <a:cubicBezTo>
                  <a:pt x="3720210" y="31994"/>
                  <a:pt x="3658130" y="41330"/>
                  <a:pt x="3575304" y="27432"/>
                </a:cubicBezTo>
                <a:cubicBezTo>
                  <a:pt x="3523857" y="30912"/>
                  <a:pt x="3155791" y="23187"/>
                  <a:pt x="3023235" y="27432"/>
                </a:cubicBezTo>
                <a:cubicBezTo>
                  <a:pt x="2895299" y="45873"/>
                  <a:pt x="2614634" y="99101"/>
                  <a:pt x="2260854" y="27432"/>
                </a:cubicBezTo>
                <a:cubicBezTo>
                  <a:pt x="1935355" y="6044"/>
                  <a:pt x="1995784" y="15378"/>
                  <a:pt x="1813941" y="27432"/>
                </a:cubicBezTo>
                <a:cubicBezTo>
                  <a:pt x="1676610" y="64809"/>
                  <a:pt x="1137047" y="6721"/>
                  <a:pt x="946404" y="27432"/>
                </a:cubicBezTo>
                <a:cubicBezTo>
                  <a:pt x="660366" y="26394"/>
                  <a:pt x="402722" y="21066"/>
                  <a:pt x="0" y="27432"/>
                </a:cubicBezTo>
                <a:cubicBezTo>
                  <a:pt x="418" y="15218"/>
                  <a:pt x="-583" y="5912"/>
                  <a:pt x="0" y="0"/>
                </a:cubicBezTo>
                <a:close/>
              </a:path>
              <a:path w="10515600" h="27432" fill="none" stroke="0" extrusionOk="0">
                <a:moveTo>
                  <a:pt x="0" y="0"/>
                </a:moveTo>
                <a:cubicBezTo>
                  <a:pt x="102472" y="-19045"/>
                  <a:pt x="226618" y="7134"/>
                  <a:pt x="446913" y="0"/>
                </a:cubicBezTo>
                <a:cubicBezTo>
                  <a:pt x="629019" y="-18235"/>
                  <a:pt x="824227" y="-11567"/>
                  <a:pt x="1104138" y="0"/>
                </a:cubicBezTo>
                <a:cubicBezTo>
                  <a:pt x="1362575" y="28356"/>
                  <a:pt x="1509067" y="8495"/>
                  <a:pt x="1866519" y="0"/>
                </a:cubicBezTo>
                <a:cubicBezTo>
                  <a:pt x="2193471" y="-15996"/>
                  <a:pt x="2071876" y="-10814"/>
                  <a:pt x="2208276" y="0"/>
                </a:cubicBezTo>
                <a:cubicBezTo>
                  <a:pt x="2374939" y="-13543"/>
                  <a:pt x="2421448" y="5096"/>
                  <a:pt x="2550033" y="0"/>
                </a:cubicBezTo>
                <a:cubicBezTo>
                  <a:pt x="2576314" y="-14872"/>
                  <a:pt x="3065413" y="30110"/>
                  <a:pt x="3417570" y="0"/>
                </a:cubicBezTo>
                <a:cubicBezTo>
                  <a:pt x="3754072" y="-30726"/>
                  <a:pt x="3941131" y="503"/>
                  <a:pt x="4074795" y="0"/>
                </a:cubicBezTo>
                <a:cubicBezTo>
                  <a:pt x="4236102" y="5575"/>
                  <a:pt x="4281442" y="4562"/>
                  <a:pt x="4416552" y="0"/>
                </a:cubicBezTo>
                <a:cubicBezTo>
                  <a:pt x="4528794" y="22026"/>
                  <a:pt x="4931138" y="37364"/>
                  <a:pt x="5073777" y="0"/>
                </a:cubicBezTo>
                <a:cubicBezTo>
                  <a:pt x="5266896" y="9487"/>
                  <a:pt x="5536449" y="80726"/>
                  <a:pt x="5941314" y="0"/>
                </a:cubicBezTo>
                <a:cubicBezTo>
                  <a:pt x="6264701" y="-17929"/>
                  <a:pt x="6315850" y="-7054"/>
                  <a:pt x="6493383" y="0"/>
                </a:cubicBezTo>
                <a:cubicBezTo>
                  <a:pt x="6665862" y="-3124"/>
                  <a:pt x="6908520" y="-35900"/>
                  <a:pt x="7045452" y="0"/>
                </a:cubicBezTo>
                <a:cubicBezTo>
                  <a:pt x="7111318" y="-6247"/>
                  <a:pt x="7483493" y="13506"/>
                  <a:pt x="7702677" y="0"/>
                </a:cubicBezTo>
                <a:cubicBezTo>
                  <a:pt x="7881121" y="-21466"/>
                  <a:pt x="8262489" y="-58331"/>
                  <a:pt x="8465058" y="0"/>
                </a:cubicBezTo>
                <a:cubicBezTo>
                  <a:pt x="8625186" y="2357"/>
                  <a:pt x="8880859" y="23296"/>
                  <a:pt x="9227439" y="0"/>
                </a:cubicBezTo>
                <a:cubicBezTo>
                  <a:pt x="9466056" y="99128"/>
                  <a:pt x="10142925" y="47803"/>
                  <a:pt x="10515600" y="0"/>
                </a:cubicBezTo>
                <a:cubicBezTo>
                  <a:pt x="10515376" y="12807"/>
                  <a:pt x="10515903" y="14691"/>
                  <a:pt x="10515600" y="27432"/>
                </a:cubicBezTo>
                <a:cubicBezTo>
                  <a:pt x="10307869" y="30026"/>
                  <a:pt x="10215621" y="9311"/>
                  <a:pt x="10068687" y="27432"/>
                </a:cubicBezTo>
                <a:cubicBezTo>
                  <a:pt x="9956934" y="-20754"/>
                  <a:pt x="9480979" y="16710"/>
                  <a:pt x="9201150" y="27432"/>
                </a:cubicBezTo>
                <a:cubicBezTo>
                  <a:pt x="8894054" y="40881"/>
                  <a:pt x="8862329" y="1907"/>
                  <a:pt x="8543925" y="27432"/>
                </a:cubicBezTo>
                <a:cubicBezTo>
                  <a:pt x="8238060" y="74562"/>
                  <a:pt x="8291165" y="43769"/>
                  <a:pt x="8202168" y="27432"/>
                </a:cubicBezTo>
                <a:cubicBezTo>
                  <a:pt x="8119773" y="64430"/>
                  <a:pt x="7764394" y="-84422"/>
                  <a:pt x="7544943" y="27432"/>
                </a:cubicBezTo>
                <a:cubicBezTo>
                  <a:pt x="7303207" y="53085"/>
                  <a:pt x="7111156" y="27900"/>
                  <a:pt x="6992874" y="27432"/>
                </a:cubicBezTo>
                <a:cubicBezTo>
                  <a:pt x="6884734" y="55134"/>
                  <a:pt x="6684441" y="597"/>
                  <a:pt x="6440805" y="27432"/>
                </a:cubicBezTo>
                <a:cubicBezTo>
                  <a:pt x="6203385" y="76807"/>
                  <a:pt x="6032697" y="23174"/>
                  <a:pt x="5888736" y="27432"/>
                </a:cubicBezTo>
                <a:cubicBezTo>
                  <a:pt x="5781500" y="-8182"/>
                  <a:pt x="5595782" y="30850"/>
                  <a:pt x="5336667" y="27432"/>
                </a:cubicBezTo>
                <a:cubicBezTo>
                  <a:pt x="5057615" y="-6262"/>
                  <a:pt x="4846252" y="65170"/>
                  <a:pt x="4574286" y="27432"/>
                </a:cubicBezTo>
                <a:cubicBezTo>
                  <a:pt x="4245289" y="10225"/>
                  <a:pt x="4142131" y="51798"/>
                  <a:pt x="3917061" y="27432"/>
                </a:cubicBezTo>
                <a:cubicBezTo>
                  <a:pt x="3717892" y="16995"/>
                  <a:pt x="3660111" y="45627"/>
                  <a:pt x="3575304" y="27432"/>
                </a:cubicBezTo>
                <a:cubicBezTo>
                  <a:pt x="3531641" y="39991"/>
                  <a:pt x="3204534" y="6007"/>
                  <a:pt x="3023235" y="27432"/>
                </a:cubicBezTo>
                <a:cubicBezTo>
                  <a:pt x="2933499" y="-27900"/>
                  <a:pt x="2627169" y="14665"/>
                  <a:pt x="2260854" y="27432"/>
                </a:cubicBezTo>
                <a:cubicBezTo>
                  <a:pt x="1939682" y="31269"/>
                  <a:pt x="2000511" y="16813"/>
                  <a:pt x="1813941" y="27432"/>
                </a:cubicBezTo>
                <a:cubicBezTo>
                  <a:pt x="1714654" y="91752"/>
                  <a:pt x="1161606" y="-35691"/>
                  <a:pt x="946404" y="27432"/>
                </a:cubicBezTo>
                <a:cubicBezTo>
                  <a:pt x="667025" y="23551"/>
                  <a:pt x="465312" y="68957"/>
                  <a:pt x="0" y="27432"/>
                </a:cubicBezTo>
                <a:cubicBezTo>
                  <a:pt x="731" y="14003"/>
                  <a:pt x="48" y="550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fill="none" extrusionOk="0">
                        <a:moveTo>
                          <a:pt x="0" y="0"/>
                        </a:moveTo>
                        <a:cubicBezTo>
                          <a:pt x="114220" y="-11799"/>
                          <a:pt x="253320" y="-2888"/>
                          <a:pt x="446913" y="0"/>
                        </a:cubicBezTo>
                        <a:cubicBezTo>
                          <a:pt x="615827" y="-21012"/>
                          <a:pt x="846224" y="-12266"/>
                          <a:pt x="1104138" y="0"/>
                        </a:cubicBezTo>
                        <a:cubicBezTo>
                          <a:pt x="1374612" y="16601"/>
                          <a:pt x="1509930" y="3724"/>
                          <a:pt x="1866519" y="0"/>
                        </a:cubicBezTo>
                        <a:cubicBezTo>
                          <a:pt x="2227267" y="2494"/>
                          <a:pt x="2042751" y="-24730"/>
                          <a:pt x="2208276" y="0"/>
                        </a:cubicBezTo>
                        <a:cubicBezTo>
                          <a:pt x="2372908" y="-13784"/>
                          <a:pt x="2420213" y="7637"/>
                          <a:pt x="2550033" y="0"/>
                        </a:cubicBezTo>
                        <a:cubicBezTo>
                          <a:pt x="2633097" y="-6177"/>
                          <a:pt x="3105540" y="-7670"/>
                          <a:pt x="3417570" y="0"/>
                        </a:cubicBezTo>
                        <a:cubicBezTo>
                          <a:pt x="3755375" y="-18299"/>
                          <a:pt x="3947749" y="-8694"/>
                          <a:pt x="4074795" y="0"/>
                        </a:cubicBezTo>
                        <a:cubicBezTo>
                          <a:pt x="4234022" y="4410"/>
                          <a:pt x="4279660" y="4133"/>
                          <a:pt x="4416552" y="0"/>
                        </a:cubicBezTo>
                        <a:cubicBezTo>
                          <a:pt x="4547663" y="25078"/>
                          <a:pt x="4910883" y="20799"/>
                          <a:pt x="5073777" y="0"/>
                        </a:cubicBezTo>
                        <a:cubicBezTo>
                          <a:pt x="5256291" y="-6299"/>
                          <a:pt x="5533878" y="54096"/>
                          <a:pt x="5941314" y="0"/>
                        </a:cubicBezTo>
                        <a:cubicBezTo>
                          <a:pt x="6258222" y="-27909"/>
                          <a:pt x="6313336" y="-10134"/>
                          <a:pt x="6493383" y="0"/>
                        </a:cubicBezTo>
                        <a:cubicBezTo>
                          <a:pt x="6660373" y="1682"/>
                          <a:pt x="6901167" y="-1313"/>
                          <a:pt x="7045452" y="0"/>
                        </a:cubicBezTo>
                        <a:cubicBezTo>
                          <a:pt x="7149988" y="-12597"/>
                          <a:pt x="7490775" y="18530"/>
                          <a:pt x="7702677" y="0"/>
                        </a:cubicBezTo>
                        <a:cubicBezTo>
                          <a:pt x="7894246" y="-20534"/>
                          <a:pt x="8277724" y="-27276"/>
                          <a:pt x="8465058" y="0"/>
                        </a:cubicBezTo>
                        <a:cubicBezTo>
                          <a:pt x="8623687" y="22627"/>
                          <a:pt x="8928517" y="-4532"/>
                          <a:pt x="9227439" y="0"/>
                        </a:cubicBezTo>
                        <a:cubicBezTo>
                          <a:pt x="9509716" y="21062"/>
                          <a:pt x="10093803" y="11302"/>
                          <a:pt x="10515600" y="0"/>
                        </a:cubicBezTo>
                        <a:cubicBezTo>
                          <a:pt x="10515392" y="12419"/>
                          <a:pt x="10515697" y="14813"/>
                          <a:pt x="10515600" y="27432"/>
                        </a:cubicBezTo>
                        <a:cubicBezTo>
                          <a:pt x="10319767" y="11138"/>
                          <a:pt x="10222813" y="8928"/>
                          <a:pt x="10068687" y="27432"/>
                        </a:cubicBezTo>
                        <a:cubicBezTo>
                          <a:pt x="9947127" y="-40172"/>
                          <a:pt x="9520235" y="-3991"/>
                          <a:pt x="9201150" y="27432"/>
                        </a:cubicBezTo>
                        <a:cubicBezTo>
                          <a:pt x="8892666" y="48820"/>
                          <a:pt x="8867415" y="2195"/>
                          <a:pt x="8543925" y="27432"/>
                        </a:cubicBezTo>
                        <a:cubicBezTo>
                          <a:pt x="8223384" y="61927"/>
                          <a:pt x="8295543" y="30550"/>
                          <a:pt x="8202168" y="27432"/>
                        </a:cubicBezTo>
                        <a:cubicBezTo>
                          <a:pt x="8142306" y="19196"/>
                          <a:pt x="7792719" y="-46840"/>
                          <a:pt x="7544943" y="27432"/>
                        </a:cubicBezTo>
                        <a:cubicBezTo>
                          <a:pt x="7289053" y="48650"/>
                          <a:pt x="7112059" y="46641"/>
                          <a:pt x="6992874" y="27432"/>
                        </a:cubicBezTo>
                        <a:cubicBezTo>
                          <a:pt x="6865428" y="42971"/>
                          <a:pt x="6698878" y="-2571"/>
                          <a:pt x="6440805" y="27432"/>
                        </a:cubicBezTo>
                        <a:cubicBezTo>
                          <a:pt x="6213948" y="43874"/>
                          <a:pt x="6037998" y="39869"/>
                          <a:pt x="5888736" y="27432"/>
                        </a:cubicBezTo>
                        <a:cubicBezTo>
                          <a:pt x="5755073" y="11669"/>
                          <a:pt x="5591719" y="37904"/>
                          <a:pt x="5336667" y="27432"/>
                        </a:cubicBezTo>
                        <a:cubicBezTo>
                          <a:pt x="5107192" y="12743"/>
                          <a:pt x="4839850" y="71465"/>
                          <a:pt x="4574286" y="27432"/>
                        </a:cubicBezTo>
                        <a:cubicBezTo>
                          <a:pt x="4268723" y="-2915"/>
                          <a:pt x="4132707" y="26264"/>
                          <a:pt x="3917061" y="27432"/>
                        </a:cubicBezTo>
                        <a:cubicBezTo>
                          <a:pt x="3707491" y="19059"/>
                          <a:pt x="3662625" y="36218"/>
                          <a:pt x="3575304" y="27432"/>
                        </a:cubicBezTo>
                        <a:cubicBezTo>
                          <a:pt x="3501577" y="31368"/>
                          <a:pt x="3216551" y="45184"/>
                          <a:pt x="3023235" y="27432"/>
                        </a:cubicBezTo>
                        <a:cubicBezTo>
                          <a:pt x="2898318" y="-29018"/>
                          <a:pt x="2612573" y="-459"/>
                          <a:pt x="2260854" y="27432"/>
                        </a:cubicBezTo>
                        <a:cubicBezTo>
                          <a:pt x="1929006" y="21046"/>
                          <a:pt x="1999174" y="13544"/>
                          <a:pt x="1813941" y="27432"/>
                        </a:cubicBezTo>
                        <a:cubicBezTo>
                          <a:pt x="1678211" y="55700"/>
                          <a:pt x="1194438" y="8214"/>
                          <a:pt x="946404" y="27432"/>
                        </a:cubicBezTo>
                        <a:cubicBezTo>
                          <a:pt x="698983" y="-8173"/>
                          <a:pt x="408470" y="56200"/>
                          <a:pt x="0" y="27432"/>
                        </a:cubicBezTo>
                        <a:cubicBezTo>
                          <a:pt x="-347" y="15155"/>
                          <a:pt x="623" y="6531"/>
                          <a:pt x="0" y="0"/>
                        </a:cubicBezTo>
                        <a:close/>
                      </a:path>
                      <a:path w="10515600" h="27432" stroke="0" extrusionOk="0">
                        <a:moveTo>
                          <a:pt x="0" y="0"/>
                        </a:moveTo>
                        <a:cubicBezTo>
                          <a:pt x="211919" y="-2016"/>
                          <a:pt x="316177" y="40510"/>
                          <a:pt x="552069" y="0"/>
                        </a:cubicBezTo>
                        <a:cubicBezTo>
                          <a:pt x="772542" y="-20900"/>
                          <a:pt x="764083" y="-14675"/>
                          <a:pt x="893826" y="0"/>
                        </a:cubicBezTo>
                        <a:cubicBezTo>
                          <a:pt x="1063397" y="30592"/>
                          <a:pt x="1474950" y="6046"/>
                          <a:pt x="1761363" y="0"/>
                        </a:cubicBezTo>
                        <a:cubicBezTo>
                          <a:pt x="2080097" y="18653"/>
                          <a:pt x="2113941" y="5885"/>
                          <a:pt x="2313432" y="0"/>
                        </a:cubicBezTo>
                        <a:cubicBezTo>
                          <a:pt x="2499441" y="-14740"/>
                          <a:pt x="2735086" y="-31325"/>
                          <a:pt x="2865501" y="0"/>
                        </a:cubicBezTo>
                        <a:cubicBezTo>
                          <a:pt x="2981992" y="57856"/>
                          <a:pt x="3381601" y="38492"/>
                          <a:pt x="3733038" y="0"/>
                        </a:cubicBezTo>
                        <a:cubicBezTo>
                          <a:pt x="4123625" y="-20112"/>
                          <a:pt x="4011408" y="-7378"/>
                          <a:pt x="4179951" y="0"/>
                        </a:cubicBezTo>
                        <a:cubicBezTo>
                          <a:pt x="4401000" y="14701"/>
                          <a:pt x="4699781" y="38888"/>
                          <a:pt x="5047488" y="0"/>
                        </a:cubicBezTo>
                        <a:cubicBezTo>
                          <a:pt x="5344186" y="10403"/>
                          <a:pt x="5695008" y="-11723"/>
                          <a:pt x="5915025" y="0"/>
                        </a:cubicBezTo>
                        <a:cubicBezTo>
                          <a:pt x="6180956" y="11499"/>
                          <a:pt x="6291614" y="5262"/>
                          <a:pt x="6572250" y="0"/>
                        </a:cubicBezTo>
                        <a:cubicBezTo>
                          <a:pt x="6821420" y="4506"/>
                          <a:pt x="7145316" y="38320"/>
                          <a:pt x="7439787" y="0"/>
                        </a:cubicBezTo>
                        <a:cubicBezTo>
                          <a:pt x="7758536" y="11416"/>
                          <a:pt x="7844492" y="-3584"/>
                          <a:pt x="7991856" y="0"/>
                        </a:cubicBezTo>
                        <a:cubicBezTo>
                          <a:pt x="8110442" y="14248"/>
                          <a:pt x="8287603" y="-10798"/>
                          <a:pt x="8543925" y="0"/>
                        </a:cubicBezTo>
                        <a:cubicBezTo>
                          <a:pt x="8755533" y="10158"/>
                          <a:pt x="8980581" y="37273"/>
                          <a:pt x="9306306" y="0"/>
                        </a:cubicBezTo>
                        <a:cubicBezTo>
                          <a:pt x="9626970" y="-58435"/>
                          <a:pt x="9732148" y="-27937"/>
                          <a:pt x="9858375" y="0"/>
                        </a:cubicBezTo>
                        <a:cubicBezTo>
                          <a:pt x="9984726" y="54758"/>
                          <a:pt x="10380988" y="24840"/>
                          <a:pt x="10515600" y="0"/>
                        </a:cubicBezTo>
                        <a:cubicBezTo>
                          <a:pt x="10517149" y="5059"/>
                          <a:pt x="10515730" y="21285"/>
                          <a:pt x="10515600" y="27432"/>
                        </a:cubicBezTo>
                        <a:cubicBezTo>
                          <a:pt x="10313372" y="54818"/>
                          <a:pt x="10082728" y="-9874"/>
                          <a:pt x="9753219" y="27432"/>
                        </a:cubicBezTo>
                        <a:cubicBezTo>
                          <a:pt x="9427270" y="55089"/>
                          <a:pt x="9500787" y="26420"/>
                          <a:pt x="9411462" y="27432"/>
                        </a:cubicBezTo>
                        <a:cubicBezTo>
                          <a:pt x="9357667" y="47373"/>
                          <a:pt x="9193071" y="36348"/>
                          <a:pt x="8964549" y="27432"/>
                        </a:cubicBezTo>
                        <a:cubicBezTo>
                          <a:pt x="8754210" y="31458"/>
                          <a:pt x="8285075" y="62593"/>
                          <a:pt x="8097012" y="27432"/>
                        </a:cubicBezTo>
                        <a:cubicBezTo>
                          <a:pt x="7925273" y="-333"/>
                          <a:pt x="7641837" y="35190"/>
                          <a:pt x="7439787" y="27432"/>
                        </a:cubicBezTo>
                        <a:cubicBezTo>
                          <a:pt x="7281139" y="-5235"/>
                          <a:pt x="7161122" y="11210"/>
                          <a:pt x="6992874" y="27432"/>
                        </a:cubicBezTo>
                        <a:cubicBezTo>
                          <a:pt x="6869980" y="6304"/>
                          <a:pt x="6540193" y="99457"/>
                          <a:pt x="6335649" y="27432"/>
                        </a:cubicBezTo>
                        <a:cubicBezTo>
                          <a:pt x="6139123" y="3107"/>
                          <a:pt x="6101935" y="4355"/>
                          <a:pt x="5993892" y="27432"/>
                        </a:cubicBezTo>
                        <a:cubicBezTo>
                          <a:pt x="5888734" y="39412"/>
                          <a:pt x="5782533" y="16690"/>
                          <a:pt x="5652135" y="27432"/>
                        </a:cubicBezTo>
                        <a:cubicBezTo>
                          <a:pt x="5552209" y="21179"/>
                          <a:pt x="5187921" y="-24893"/>
                          <a:pt x="4994910" y="27432"/>
                        </a:cubicBezTo>
                        <a:cubicBezTo>
                          <a:pt x="4806885" y="62128"/>
                          <a:pt x="4648815" y="19479"/>
                          <a:pt x="4547997" y="27432"/>
                        </a:cubicBezTo>
                        <a:cubicBezTo>
                          <a:pt x="4428810" y="-12231"/>
                          <a:pt x="4164014" y="51840"/>
                          <a:pt x="3785616" y="27432"/>
                        </a:cubicBezTo>
                        <a:cubicBezTo>
                          <a:pt x="3411566" y="27981"/>
                          <a:pt x="3543001" y="53158"/>
                          <a:pt x="3338703" y="27432"/>
                        </a:cubicBezTo>
                        <a:cubicBezTo>
                          <a:pt x="3117151" y="22689"/>
                          <a:pt x="2783844" y="6169"/>
                          <a:pt x="2576322" y="27432"/>
                        </a:cubicBezTo>
                        <a:cubicBezTo>
                          <a:pt x="2369652" y="9611"/>
                          <a:pt x="2343135" y="16259"/>
                          <a:pt x="2234565" y="27432"/>
                        </a:cubicBezTo>
                        <a:cubicBezTo>
                          <a:pt x="2129772" y="62248"/>
                          <a:pt x="1826785" y="33844"/>
                          <a:pt x="1472184" y="27432"/>
                        </a:cubicBezTo>
                        <a:cubicBezTo>
                          <a:pt x="1166194" y="-2568"/>
                          <a:pt x="1206587" y="37567"/>
                          <a:pt x="1025271" y="27432"/>
                        </a:cubicBezTo>
                        <a:cubicBezTo>
                          <a:pt x="846595" y="17106"/>
                          <a:pt x="846808" y="18044"/>
                          <a:pt x="683514" y="27432"/>
                        </a:cubicBezTo>
                        <a:cubicBezTo>
                          <a:pt x="484621" y="38100"/>
                          <a:pt x="301760" y="33961"/>
                          <a:pt x="0" y="27432"/>
                        </a:cubicBezTo>
                        <a:cubicBezTo>
                          <a:pt x="1" y="19656"/>
                          <a:pt x="-1119" y="10874"/>
                          <a:pt x="0" y="0"/>
                        </a:cubicBezTo>
                        <a:close/>
                      </a:path>
                      <a:path w="10515600" h="27432" fill="none" stroke="0" extrusionOk="0">
                        <a:moveTo>
                          <a:pt x="0" y="0"/>
                        </a:moveTo>
                        <a:cubicBezTo>
                          <a:pt x="103862" y="-24108"/>
                          <a:pt x="222532" y="3855"/>
                          <a:pt x="446913" y="0"/>
                        </a:cubicBezTo>
                        <a:cubicBezTo>
                          <a:pt x="686273" y="17152"/>
                          <a:pt x="811890" y="-6128"/>
                          <a:pt x="1104138" y="0"/>
                        </a:cubicBezTo>
                        <a:cubicBezTo>
                          <a:pt x="1346730" y="26724"/>
                          <a:pt x="1494649" y="6099"/>
                          <a:pt x="1866519" y="0"/>
                        </a:cubicBezTo>
                        <a:cubicBezTo>
                          <a:pt x="2220423" y="-10605"/>
                          <a:pt x="2054599" y="17153"/>
                          <a:pt x="2208276" y="0"/>
                        </a:cubicBezTo>
                        <a:cubicBezTo>
                          <a:pt x="2384643" y="-10590"/>
                          <a:pt x="2420675" y="7371"/>
                          <a:pt x="2550033" y="0"/>
                        </a:cubicBezTo>
                        <a:cubicBezTo>
                          <a:pt x="2644786" y="-15374"/>
                          <a:pt x="3082537" y="18532"/>
                          <a:pt x="3417570" y="0"/>
                        </a:cubicBezTo>
                        <a:cubicBezTo>
                          <a:pt x="3733868" y="-33542"/>
                          <a:pt x="3909189" y="3289"/>
                          <a:pt x="4074795" y="0"/>
                        </a:cubicBezTo>
                        <a:cubicBezTo>
                          <a:pt x="4237749" y="8583"/>
                          <a:pt x="4286465" y="7395"/>
                          <a:pt x="4416552" y="0"/>
                        </a:cubicBezTo>
                        <a:cubicBezTo>
                          <a:pt x="4546370" y="-6871"/>
                          <a:pt x="4918723" y="28447"/>
                          <a:pt x="5073777" y="0"/>
                        </a:cubicBezTo>
                        <a:cubicBezTo>
                          <a:pt x="5237362" y="-17739"/>
                          <a:pt x="5618791" y="101647"/>
                          <a:pt x="5941314" y="0"/>
                        </a:cubicBezTo>
                        <a:cubicBezTo>
                          <a:pt x="6272758" y="-28812"/>
                          <a:pt x="6315148" y="4960"/>
                          <a:pt x="6493383" y="0"/>
                        </a:cubicBezTo>
                        <a:cubicBezTo>
                          <a:pt x="6694884" y="-22079"/>
                          <a:pt x="6904202" y="-29222"/>
                          <a:pt x="7045452" y="0"/>
                        </a:cubicBezTo>
                        <a:cubicBezTo>
                          <a:pt x="7147460" y="27824"/>
                          <a:pt x="7460058" y="4894"/>
                          <a:pt x="7702677" y="0"/>
                        </a:cubicBezTo>
                        <a:cubicBezTo>
                          <a:pt x="7905036" y="-18959"/>
                          <a:pt x="8288750" y="-49276"/>
                          <a:pt x="8465058" y="0"/>
                        </a:cubicBezTo>
                        <a:cubicBezTo>
                          <a:pt x="8637036" y="-66"/>
                          <a:pt x="8888223" y="27233"/>
                          <a:pt x="9227439" y="0"/>
                        </a:cubicBezTo>
                        <a:cubicBezTo>
                          <a:pt x="9512691" y="21558"/>
                          <a:pt x="10136345" y="5493"/>
                          <a:pt x="10515600" y="0"/>
                        </a:cubicBezTo>
                        <a:cubicBezTo>
                          <a:pt x="10515781" y="12508"/>
                          <a:pt x="10516008" y="14417"/>
                          <a:pt x="10515600" y="27432"/>
                        </a:cubicBezTo>
                        <a:cubicBezTo>
                          <a:pt x="10336692" y="26322"/>
                          <a:pt x="10197794" y="32437"/>
                          <a:pt x="10068687" y="27432"/>
                        </a:cubicBezTo>
                        <a:cubicBezTo>
                          <a:pt x="9947986" y="91680"/>
                          <a:pt x="9445805" y="39249"/>
                          <a:pt x="9201150" y="27432"/>
                        </a:cubicBezTo>
                        <a:cubicBezTo>
                          <a:pt x="8891012" y="44089"/>
                          <a:pt x="8858828" y="2736"/>
                          <a:pt x="8543925" y="27432"/>
                        </a:cubicBezTo>
                        <a:cubicBezTo>
                          <a:pt x="8223267" y="53165"/>
                          <a:pt x="8283304" y="52518"/>
                          <a:pt x="8202168" y="27432"/>
                        </a:cubicBezTo>
                        <a:cubicBezTo>
                          <a:pt x="8093778" y="62163"/>
                          <a:pt x="7766541" y="-33827"/>
                          <a:pt x="7544943" y="27432"/>
                        </a:cubicBezTo>
                        <a:cubicBezTo>
                          <a:pt x="7314863" y="55129"/>
                          <a:pt x="7107264" y="25244"/>
                          <a:pt x="6992874" y="27432"/>
                        </a:cubicBezTo>
                        <a:cubicBezTo>
                          <a:pt x="6884782" y="17566"/>
                          <a:pt x="6638381" y="14651"/>
                          <a:pt x="6440805" y="27432"/>
                        </a:cubicBezTo>
                        <a:cubicBezTo>
                          <a:pt x="6208169" y="60979"/>
                          <a:pt x="6026010" y="30610"/>
                          <a:pt x="5888736" y="27432"/>
                        </a:cubicBezTo>
                        <a:cubicBezTo>
                          <a:pt x="5762198" y="10473"/>
                          <a:pt x="5584977" y="25540"/>
                          <a:pt x="5336667" y="27432"/>
                        </a:cubicBezTo>
                        <a:cubicBezTo>
                          <a:pt x="5092600" y="8870"/>
                          <a:pt x="4849659" y="29959"/>
                          <a:pt x="4574286" y="27432"/>
                        </a:cubicBezTo>
                        <a:cubicBezTo>
                          <a:pt x="4271362" y="35230"/>
                          <a:pt x="4129109" y="33967"/>
                          <a:pt x="3917061" y="27432"/>
                        </a:cubicBezTo>
                        <a:cubicBezTo>
                          <a:pt x="3716743" y="26392"/>
                          <a:pt x="3654523" y="50446"/>
                          <a:pt x="3575304" y="27432"/>
                        </a:cubicBezTo>
                        <a:cubicBezTo>
                          <a:pt x="3521930" y="22984"/>
                          <a:pt x="3174876" y="12123"/>
                          <a:pt x="3023235" y="27432"/>
                        </a:cubicBezTo>
                        <a:cubicBezTo>
                          <a:pt x="2896812" y="10128"/>
                          <a:pt x="2623520" y="63192"/>
                          <a:pt x="2260854" y="27432"/>
                        </a:cubicBezTo>
                        <a:cubicBezTo>
                          <a:pt x="1927032" y="21370"/>
                          <a:pt x="1997337" y="17315"/>
                          <a:pt x="1813941" y="27432"/>
                        </a:cubicBezTo>
                        <a:cubicBezTo>
                          <a:pt x="1663537" y="71145"/>
                          <a:pt x="1153132" y="3151"/>
                          <a:pt x="946404" y="27432"/>
                        </a:cubicBezTo>
                        <a:cubicBezTo>
                          <a:pt x="678295" y="32471"/>
                          <a:pt x="444357" y="37120"/>
                          <a:pt x="0" y="27432"/>
                        </a:cubicBezTo>
                        <a:cubicBezTo>
                          <a:pt x="915" y="14581"/>
                          <a:pt x="-225" y="557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4653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95171" y="-2946"/>
                  <a:pt x="254944" y="21463"/>
                  <a:pt x="446913" y="0"/>
                </a:cubicBezTo>
                <a:cubicBezTo>
                  <a:pt x="610547" y="-27054"/>
                  <a:pt x="880432" y="-49280"/>
                  <a:pt x="1104138" y="0"/>
                </a:cubicBezTo>
                <a:cubicBezTo>
                  <a:pt x="1386222" y="30875"/>
                  <a:pt x="1526793" y="6615"/>
                  <a:pt x="1866519" y="0"/>
                </a:cubicBezTo>
                <a:cubicBezTo>
                  <a:pt x="2219945" y="5173"/>
                  <a:pt x="2042002" y="-50475"/>
                  <a:pt x="2208276" y="0"/>
                </a:cubicBezTo>
                <a:cubicBezTo>
                  <a:pt x="2373758" y="-22381"/>
                  <a:pt x="2422904" y="-318"/>
                  <a:pt x="2550033" y="0"/>
                </a:cubicBezTo>
                <a:cubicBezTo>
                  <a:pt x="2600212" y="-3610"/>
                  <a:pt x="3111468" y="-16899"/>
                  <a:pt x="3417570" y="0"/>
                </a:cubicBezTo>
                <a:cubicBezTo>
                  <a:pt x="3762787" y="-24132"/>
                  <a:pt x="3957992" y="-9489"/>
                  <a:pt x="4074795" y="0"/>
                </a:cubicBezTo>
                <a:cubicBezTo>
                  <a:pt x="4236696" y="-5941"/>
                  <a:pt x="4280234" y="1978"/>
                  <a:pt x="4416552" y="0"/>
                </a:cubicBezTo>
                <a:cubicBezTo>
                  <a:pt x="4542658" y="49943"/>
                  <a:pt x="4899009" y="8075"/>
                  <a:pt x="5073777" y="0"/>
                </a:cubicBezTo>
                <a:cubicBezTo>
                  <a:pt x="5289767" y="20656"/>
                  <a:pt x="5516347" y="58997"/>
                  <a:pt x="5941314" y="0"/>
                </a:cubicBezTo>
                <a:cubicBezTo>
                  <a:pt x="6249269" y="-24769"/>
                  <a:pt x="6313256" y="-14113"/>
                  <a:pt x="6493383" y="0"/>
                </a:cubicBezTo>
                <a:cubicBezTo>
                  <a:pt x="6634064" y="11442"/>
                  <a:pt x="6898794" y="34586"/>
                  <a:pt x="7045452" y="0"/>
                </a:cubicBezTo>
                <a:cubicBezTo>
                  <a:pt x="7129415" y="-30628"/>
                  <a:pt x="7509021" y="20185"/>
                  <a:pt x="7702677" y="0"/>
                </a:cubicBezTo>
                <a:cubicBezTo>
                  <a:pt x="7863191" y="-23501"/>
                  <a:pt x="8245714" y="-13255"/>
                  <a:pt x="8465058" y="0"/>
                </a:cubicBezTo>
                <a:cubicBezTo>
                  <a:pt x="8584317" y="-23229"/>
                  <a:pt x="8932384" y="-53511"/>
                  <a:pt x="9227439" y="0"/>
                </a:cubicBezTo>
                <a:cubicBezTo>
                  <a:pt x="9498761" y="36973"/>
                  <a:pt x="10073964" y="60828"/>
                  <a:pt x="10515600" y="0"/>
                </a:cubicBezTo>
                <a:cubicBezTo>
                  <a:pt x="10514925" y="12531"/>
                  <a:pt x="10515791" y="15071"/>
                  <a:pt x="10515600" y="27432"/>
                </a:cubicBezTo>
                <a:cubicBezTo>
                  <a:pt x="10304987" y="8573"/>
                  <a:pt x="10222064" y="-10463"/>
                  <a:pt x="10068687" y="27432"/>
                </a:cubicBezTo>
                <a:cubicBezTo>
                  <a:pt x="9975801" y="-95065"/>
                  <a:pt x="9541273" y="-25873"/>
                  <a:pt x="9201150" y="27432"/>
                </a:cubicBezTo>
                <a:cubicBezTo>
                  <a:pt x="8898243" y="44979"/>
                  <a:pt x="8872919" y="-2461"/>
                  <a:pt x="8543925" y="27432"/>
                </a:cubicBezTo>
                <a:cubicBezTo>
                  <a:pt x="8223845" y="64531"/>
                  <a:pt x="8297707" y="28525"/>
                  <a:pt x="8202168" y="27432"/>
                </a:cubicBezTo>
                <a:cubicBezTo>
                  <a:pt x="8155305" y="19995"/>
                  <a:pt x="7790683" y="-72081"/>
                  <a:pt x="7544943" y="27432"/>
                </a:cubicBezTo>
                <a:cubicBezTo>
                  <a:pt x="7272859" y="50428"/>
                  <a:pt x="7127762" y="65778"/>
                  <a:pt x="6992874" y="27432"/>
                </a:cubicBezTo>
                <a:cubicBezTo>
                  <a:pt x="6862491" y="50128"/>
                  <a:pt x="6703107" y="-4056"/>
                  <a:pt x="6440805" y="27432"/>
                </a:cubicBezTo>
                <a:cubicBezTo>
                  <a:pt x="6219930" y="29520"/>
                  <a:pt x="6067113" y="52720"/>
                  <a:pt x="5888736" y="27432"/>
                </a:cubicBezTo>
                <a:cubicBezTo>
                  <a:pt x="5764342" y="-2882"/>
                  <a:pt x="5599105" y="35441"/>
                  <a:pt x="5336667" y="27432"/>
                </a:cubicBezTo>
                <a:cubicBezTo>
                  <a:pt x="5141294" y="18845"/>
                  <a:pt x="4841720" y="95353"/>
                  <a:pt x="4574286" y="27432"/>
                </a:cubicBezTo>
                <a:cubicBezTo>
                  <a:pt x="4253139" y="-8769"/>
                  <a:pt x="4143892" y="25527"/>
                  <a:pt x="3917061" y="27432"/>
                </a:cubicBezTo>
                <a:cubicBezTo>
                  <a:pt x="3707455" y="17518"/>
                  <a:pt x="3667936" y="32365"/>
                  <a:pt x="3575304" y="27432"/>
                </a:cubicBezTo>
                <a:cubicBezTo>
                  <a:pt x="3523089" y="74579"/>
                  <a:pt x="3227475" y="44946"/>
                  <a:pt x="3023235" y="27432"/>
                </a:cubicBezTo>
                <a:cubicBezTo>
                  <a:pt x="2925526" y="-56916"/>
                  <a:pt x="2617472" y="-11928"/>
                  <a:pt x="2260854" y="27432"/>
                </a:cubicBezTo>
                <a:cubicBezTo>
                  <a:pt x="1941934" y="26894"/>
                  <a:pt x="2002855" y="10357"/>
                  <a:pt x="1813941" y="27432"/>
                </a:cubicBezTo>
                <a:cubicBezTo>
                  <a:pt x="1716297" y="69102"/>
                  <a:pt x="1197961" y="-12710"/>
                  <a:pt x="946404" y="27432"/>
                </a:cubicBezTo>
                <a:cubicBezTo>
                  <a:pt x="676058" y="-58786"/>
                  <a:pt x="411709" y="80513"/>
                  <a:pt x="0" y="27432"/>
                </a:cubicBezTo>
                <a:cubicBezTo>
                  <a:pt x="-741" y="15061"/>
                  <a:pt x="599" y="5890"/>
                  <a:pt x="0" y="0"/>
                </a:cubicBezTo>
                <a:close/>
              </a:path>
              <a:path w="10515600" h="27432" stroke="0" extrusionOk="0">
                <a:moveTo>
                  <a:pt x="0" y="0"/>
                </a:moveTo>
                <a:cubicBezTo>
                  <a:pt x="197636" y="-14403"/>
                  <a:pt x="307097" y="51200"/>
                  <a:pt x="552069" y="0"/>
                </a:cubicBezTo>
                <a:cubicBezTo>
                  <a:pt x="773398" y="-20387"/>
                  <a:pt x="764434" y="-14726"/>
                  <a:pt x="893826" y="0"/>
                </a:cubicBezTo>
                <a:cubicBezTo>
                  <a:pt x="1089609" y="41959"/>
                  <a:pt x="1502681" y="23952"/>
                  <a:pt x="1761363" y="0"/>
                </a:cubicBezTo>
                <a:cubicBezTo>
                  <a:pt x="2078527" y="23393"/>
                  <a:pt x="2115400" y="5051"/>
                  <a:pt x="2313432" y="0"/>
                </a:cubicBezTo>
                <a:cubicBezTo>
                  <a:pt x="2485133" y="-21447"/>
                  <a:pt x="2720758" y="-54054"/>
                  <a:pt x="2865501" y="0"/>
                </a:cubicBezTo>
                <a:cubicBezTo>
                  <a:pt x="2974787" y="110985"/>
                  <a:pt x="3403822" y="56970"/>
                  <a:pt x="3733038" y="0"/>
                </a:cubicBezTo>
                <a:cubicBezTo>
                  <a:pt x="4127537" y="-37158"/>
                  <a:pt x="4012748" y="-9792"/>
                  <a:pt x="4179951" y="0"/>
                </a:cubicBezTo>
                <a:cubicBezTo>
                  <a:pt x="4419456" y="18947"/>
                  <a:pt x="4692293" y="43429"/>
                  <a:pt x="5047488" y="0"/>
                </a:cubicBezTo>
                <a:cubicBezTo>
                  <a:pt x="5335245" y="26232"/>
                  <a:pt x="5708824" y="-9177"/>
                  <a:pt x="5915025" y="0"/>
                </a:cubicBezTo>
                <a:cubicBezTo>
                  <a:pt x="6204922" y="-27"/>
                  <a:pt x="6283330" y="-6832"/>
                  <a:pt x="6572250" y="0"/>
                </a:cubicBezTo>
                <a:cubicBezTo>
                  <a:pt x="6801852" y="52259"/>
                  <a:pt x="7183841" y="87063"/>
                  <a:pt x="7439787" y="0"/>
                </a:cubicBezTo>
                <a:cubicBezTo>
                  <a:pt x="7748510" y="12733"/>
                  <a:pt x="7845060" y="3257"/>
                  <a:pt x="7991856" y="0"/>
                </a:cubicBezTo>
                <a:cubicBezTo>
                  <a:pt x="8085473" y="18646"/>
                  <a:pt x="8283336" y="6825"/>
                  <a:pt x="8543925" y="0"/>
                </a:cubicBezTo>
                <a:cubicBezTo>
                  <a:pt x="8725122" y="2932"/>
                  <a:pt x="8964640" y="46285"/>
                  <a:pt x="9306306" y="0"/>
                </a:cubicBezTo>
                <a:cubicBezTo>
                  <a:pt x="9631052" y="-72202"/>
                  <a:pt x="9721307" y="-34317"/>
                  <a:pt x="9858375" y="0"/>
                </a:cubicBezTo>
                <a:cubicBezTo>
                  <a:pt x="9988364" y="70615"/>
                  <a:pt x="10384252" y="33827"/>
                  <a:pt x="10515600" y="0"/>
                </a:cubicBezTo>
                <a:cubicBezTo>
                  <a:pt x="10518402" y="4442"/>
                  <a:pt x="10515684" y="21792"/>
                  <a:pt x="10515600" y="27432"/>
                </a:cubicBezTo>
                <a:cubicBezTo>
                  <a:pt x="10317479" y="60635"/>
                  <a:pt x="10123866" y="-50280"/>
                  <a:pt x="9753219" y="27432"/>
                </a:cubicBezTo>
                <a:cubicBezTo>
                  <a:pt x="9418476" y="58255"/>
                  <a:pt x="9515456" y="29464"/>
                  <a:pt x="9411462" y="27432"/>
                </a:cubicBezTo>
                <a:cubicBezTo>
                  <a:pt x="9365622" y="52993"/>
                  <a:pt x="9222105" y="12167"/>
                  <a:pt x="8964549" y="27432"/>
                </a:cubicBezTo>
                <a:cubicBezTo>
                  <a:pt x="8761184" y="47741"/>
                  <a:pt x="8318119" y="67614"/>
                  <a:pt x="8097012" y="27432"/>
                </a:cubicBezTo>
                <a:cubicBezTo>
                  <a:pt x="7952344" y="16578"/>
                  <a:pt x="7657957" y="23331"/>
                  <a:pt x="7439787" y="27432"/>
                </a:cubicBezTo>
                <a:cubicBezTo>
                  <a:pt x="7308034" y="-6656"/>
                  <a:pt x="7170744" y="-11745"/>
                  <a:pt x="6992874" y="27432"/>
                </a:cubicBezTo>
                <a:cubicBezTo>
                  <a:pt x="6881459" y="-79"/>
                  <a:pt x="6542913" y="138347"/>
                  <a:pt x="6335649" y="27432"/>
                </a:cubicBezTo>
                <a:cubicBezTo>
                  <a:pt x="6142684" y="2660"/>
                  <a:pt x="6106011" y="-2303"/>
                  <a:pt x="5993892" y="27432"/>
                </a:cubicBezTo>
                <a:cubicBezTo>
                  <a:pt x="5885187" y="26734"/>
                  <a:pt x="5771074" y="-981"/>
                  <a:pt x="5652135" y="27432"/>
                </a:cubicBezTo>
                <a:cubicBezTo>
                  <a:pt x="5562485" y="21281"/>
                  <a:pt x="5209077" y="-47894"/>
                  <a:pt x="4994910" y="27432"/>
                </a:cubicBezTo>
                <a:cubicBezTo>
                  <a:pt x="4799235" y="64028"/>
                  <a:pt x="4626647" y="11331"/>
                  <a:pt x="4547997" y="27432"/>
                </a:cubicBezTo>
                <a:cubicBezTo>
                  <a:pt x="4414455" y="-61789"/>
                  <a:pt x="4191763" y="100861"/>
                  <a:pt x="3785616" y="27432"/>
                </a:cubicBezTo>
                <a:cubicBezTo>
                  <a:pt x="3405038" y="34342"/>
                  <a:pt x="3542547" y="58715"/>
                  <a:pt x="3338703" y="27432"/>
                </a:cubicBezTo>
                <a:cubicBezTo>
                  <a:pt x="3079175" y="16910"/>
                  <a:pt x="2786024" y="-45099"/>
                  <a:pt x="2576322" y="27432"/>
                </a:cubicBezTo>
                <a:cubicBezTo>
                  <a:pt x="2366125" y="12522"/>
                  <a:pt x="2338230" y="18820"/>
                  <a:pt x="2234565" y="27432"/>
                </a:cubicBezTo>
                <a:cubicBezTo>
                  <a:pt x="2147721" y="111399"/>
                  <a:pt x="1870966" y="17370"/>
                  <a:pt x="1472184" y="27432"/>
                </a:cubicBezTo>
                <a:cubicBezTo>
                  <a:pt x="1169246" y="-5857"/>
                  <a:pt x="1220350" y="35665"/>
                  <a:pt x="1025271" y="27432"/>
                </a:cubicBezTo>
                <a:cubicBezTo>
                  <a:pt x="846584" y="17162"/>
                  <a:pt x="846943" y="18072"/>
                  <a:pt x="683514" y="27432"/>
                </a:cubicBezTo>
                <a:cubicBezTo>
                  <a:pt x="445438" y="39448"/>
                  <a:pt x="290122" y="26188"/>
                  <a:pt x="0" y="27432"/>
                </a:cubicBezTo>
                <a:cubicBezTo>
                  <a:pt x="791" y="19342"/>
                  <a:pt x="-1137" y="10042"/>
                  <a:pt x="0" y="0"/>
                </a:cubicBezTo>
                <a:close/>
              </a:path>
              <a:path w="10515600" h="27432" fill="none" stroke="0" extrusionOk="0">
                <a:moveTo>
                  <a:pt x="0" y="0"/>
                </a:moveTo>
                <a:cubicBezTo>
                  <a:pt x="132524" y="-14533"/>
                  <a:pt x="240282" y="1084"/>
                  <a:pt x="446913" y="0"/>
                </a:cubicBezTo>
                <a:cubicBezTo>
                  <a:pt x="680094" y="45284"/>
                  <a:pt x="785345" y="7747"/>
                  <a:pt x="1104138" y="0"/>
                </a:cubicBezTo>
                <a:cubicBezTo>
                  <a:pt x="1339904" y="10224"/>
                  <a:pt x="1498421" y="2265"/>
                  <a:pt x="1866519" y="0"/>
                </a:cubicBezTo>
                <a:cubicBezTo>
                  <a:pt x="2210534" y="-18418"/>
                  <a:pt x="2065831" y="15285"/>
                  <a:pt x="2208276" y="0"/>
                </a:cubicBezTo>
                <a:cubicBezTo>
                  <a:pt x="2388168" y="-14952"/>
                  <a:pt x="2422288" y="2006"/>
                  <a:pt x="2550033" y="0"/>
                </a:cubicBezTo>
                <a:cubicBezTo>
                  <a:pt x="2681008" y="-56248"/>
                  <a:pt x="3008004" y="-7581"/>
                  <a:pt x="3417570" y="0"/>
                </a:cubicBezTo>
                <a:cubicBezTo>
                  <a:pt x="3708019" y="-56393"/>
                  <a:pt x="3930512" y="-3824"/>
                  <a:pt x="4074795" y="0"/>
                </a:cubicBezTo>
                <a:cubicBezTo>
                  <a:pt x="4247181" y="11143"/>
                  <a:pt x="4286995" y="12293"/>
                  <a:pt x="4416552" y="0"/>
                </a:cubicBezTo>
                <a:cubicBezTo>
                  <a:pt x="4548447" y="14869"/>
                  <a:pt x="4929197" y="17733"/>
                  <a:pt x="5073777" y="0"/>
                </a:cubicBezTo>
                <a:cubicBezTo>
                  <a:pt x="5176656" y="24774"/>
                  <a:pt x="5591101" y="99036"/>
                  <a:pt x="5941314" y="0"/>
                </a:cubicBezTo>
                <a:cubicBezTo>
                  <a:pt x="6279760" y="-21210"/>
                  <a:pt x="6320931" y="4453"/>
                  <a:pt x="6493383" y="0"/>
                </a:cubicBezTo>
                <a:cubicBezTo>
                  <a:pt x="6694263" y="-39386"/>
                  <a:pt x="6890547" y="-13986"/>
                  <a:pt x="7045452" y="0"/>
                </a:cubicBezTo>
                <a:cubicBezTo>
                  <a:pt x="7168822" y="27891"/>
                  <a:pt x="7476097" y="30486"/>
                  <a:pt x="7702677" y="0"/>
                </a:cubicBezTo>
                <a:cubicBezTo>
                  <a:pt x="7885505" y="-2643"/>
                  <a:pt x="8297502" y="-53322"/>
                  <a:pt x="8465058" y="0"/>
                </a:cubicBezTo>
                <a:cubicBezTo>
                  <a:pt x="8600244" y="-11543"/>
                  <a:pt x="8861845" y="-18624"/>
                  <a:pt x="9227439" y="0"/>
                </a:cubicBezTo>
                <a:cubicBezTo>
                  <a:pt x="9511405" y="-8247"/>
                  <a:pt x="10174987" y="24567"/>
                  <a:pt x="10515600" y="0"/>
                </a:cubicBezTo>
                <a:cubicBezTo>
                  <a:pt x="10515560" y="12935"/>
                  <a:pt x="10516051" y="14524"/>
                  <a:pt x="10515600" y="27432"/>
                </a:cubicBezTo>
                <a:cubicBezTo>
                  <a:pt x="10330752" y="47738"/>
                  <a:pt x="10214298" y="5551"/>
                  <a:pt x="10068687" y="27432"/>
                </a:cubicBezTo>
                <a:cubicBezTo>
                  <a:pt x="9929395" y="55396"/>
                  <a:pt x="9494986" y="23104"/>
                  <a:pt x="9201150" y="27432"/>
                </a:cubicBezTo>
                <a:cubicBezTo>
                  <a:pt x="8891624" y="43007"/>
                  <a:pt x="8862309" y="10139"/>
                  <a:pt x="8543925" y="27432"/>
                </a:cubicBezTo>
                <a:cubicBezTo>
                  <a:pt x="8225367" y="65752"/>
                  <a:pt x="8291224" y="64396"/>
                  <a:pt x="8202168" y="27432"/>
                </a:cubicBezTo>
                <a:cubicBezTo>
                  <a:pt x="8048646" y="30013"/>
                  <a:pt x="7776533" y="-23304"/>
                  <a:pt x="7544943" y="27432"/>
                </a:cubicBezTo>
                <a:cubicBezTo>
                  <a:pt x="7341059" y="64858"/>
                  <a:pt x="7120859" y="28528"/>
                  <a:pt x="6992874" y="27432"/>
                </a:cubicBezTo>
                <a:cubicBezTo>
                  <a:pt x="6877581" y="27071"/>
                  <a:pt x="6631798" y="14746"/>
                  <a:pt x="6440805" y="27432"/>
                </a:cubicBezTo>
                <a:cubicBezTo>
                  <a:pt x="6209849" y="47365"/>
                  <a:pt x="6038062" y="25002"/>
                  <a:pt x="5888736" y="27432"/>
                </a:cubicBezTo>
                <a:cubicBezTo>
                  <a:pt x="5775460" y="-26337"/>
                  <a:pt x="5584489" y="-5612"/>
                  <a:pt x="5336667" y="27432"/>
                </a:cubicBezTo>
                <a:cubicBezTo>
                  <a:pt x="5096903" y="31176"/>
                  <a:pt x="4896546" y="-5160"/>
                  <a:pt x="4574286" y="27432"/>
                </a:cubicBezTo>
                <a:cubicBezTo>
                  <a:pt x="4286508" y="40924"/>
                  <a:pt x="4101480" y="35210"/>
                  <a:pt x="3917061" y="27432"/>
                </a:cubicBezTo>
                <a:cubicBezTo>
                  <a:pt x="3720210" y="31994"/>
                  <a:pt x="3658130" y="41330"/>
                  <a:pt x="3575304" y="27432"/>
                </a:cubicBezTo>
                <a:cubicBezTo>
                  <a:pt x="3523857" y="30912"/>
                  <a:pt x="3155791" y="23187"/>
                  <a:pt x="3023235" y="27432"/>
                </a:cubicBezTo>
                <a:cubicBezTo>
                  <a:pt x="2895299" y="45873"/>
                  <a:pt x="2614634" y="99101"/>
                  <a:pt x="2260854" y="27432"/>
                </a:cubicBezTo>
                <a:cubicBezTo>
                  <a:pt x="1935355" y="6044"/>
                  <a:pt x="1995784" y="15378"/>
                  <a:pt x="1813941" y="27432"/>
                </a:cubicBezTo>
                <a:cubicBezTo>
                  <a:pt x="1676610" y="64809"/>
                  <a:pt x="1137047" y="6721"/>
                  <a:pt x="946404" y="27432"/>
                </a:cubicBezTo>
                <a:cubicBezTo>
                  <a:pt x="660366" y="26394"/>
                  <a:pt x="402722" y="21066"/>
                  <a:pt x="0" y="27432"/>
                </a:cubicBezTo>
                <a:cubicBezTo>
                  <a:pt x="418" y="15218"/>
                  <a:pt x="-583" y="5912"/>
                  <a:pt x="0" y="0"/>
                </a:cubicBezTo>
                <a:close/>
              </a:path>
              <a:path w="10515600" h="27432" fill="none" stroke="0" extrusionOk="0">
                <a:moveTo>
                  <a:pt x="0" y="0"/>
                </a:moveTo>
                <a:cubicBezTo>
                  <a:pt x="102472" y="-19045"/>
                  <a:pt x="226618" y="7134"/>
                  <a:pt x="446913" y="0"/>
                </a:cubicBezTo>
                <a:cubicBezTo>
                  <a:pt x="629019" y="-18235"/>
                  <a:pt x="824227" y="-11567"/>
                  <a:pt x="1104138" y="0"/>
                </a:cubicBezTo>
                <a:cubicBezTo>
                  <a:pt x="1362575" y="28356"/>
                  <a:pt x="1509067" y="8495"/>
                  <a:pt x="1866519" y="0"/>
                </a:cubicBezTo>
                <a:cubicBezTo>
                  <a:pt x="2193471" y="-15996"/>
                  <a:pt x="2071876" y="-10814"/>
                  <a:pt x="2208276" y="0"/>
                </a:cubicBezTo>
                <a:cubicBezTo>
                  <a:pt x="2374939" y="-13543"/>
                  <a:pt x="2421448" y="5096"/>
                  <a:pt x="2550033" y="0"/>
                </a:cubicBezTo>
                <a:cubicBezTo>
                  <a:pt x="2576314" y="-14872"/>
                  <a:pt x="3065413" y="30110"/>
                  <a:pt x="3417570" y="0"/>
                </a:cubicBezTo>
                <a:cubicBezTo>
                  <a:pt x="3754072" y="-30726"/>
                  <a:pt x="3941131" y="503"/>
                  <a:pt x="4074795" y="0"/>
                </a:cubicBezTo>
                <a:cubicBezTo>
                  <a:pt x="4236102" y="5575"/>
                  <a:pt x="4281442" y="4562"/>
                  <a:pt x="4416552" y="0"/>
                </a:cubicBezTo>
                <a:cubicBezTo>
                  <a:pt x="4528794" y="22026"/>
                  <a:pt x="4931138" y="37364"/>
                  <a:pt x="5073777" y="0"/>
                </a:cubicBezTo>
                <a:cubicBezTo>
                  <a:pt x="5266896" y="9487"/>
                  <a:pt x="5536449" y="80726"/>
                  <a:pt x="5941314" y="0"/>
                </a:cubicBezTo>
                <a:cubicBezTo>
                  <a:pt x="6264701" y="-17929"/>
                  <a:pt x="6315850" y="-7054"/>
                  <a:pt x="6493383" y="0"/>
                </a:cubicBezTo>
                <a:cubicBezTo>
                  <a:pt x="6665862" y="-3124"/>
                  <a:pt x="6908520" y="-35900"/>
                  <a:pt x="7045452" y="0"/>
                </a:cubicBezTo>
                <a:cubicBezTo>
                  <a:pt x="7111318" y="-6247"/>
                  <a:pt x="7483493" y="13506"/>
                  <a:pt x="7702677" y="0"/>
                </a:cubicBezTo>
                <a:cubicBezTo>
                  <a:pt x="7881121" y="-21466"/>
                  <a:pt x="8262489" y="-58331"/>
                  <a:pt x="8465058" y="0"/>
                </a:cubicBezTo>
                <a:cubicBezTo>
                  <a:pt x="8625186" y="2357"/>
                  <a:pt x="8880859" y="23296"/>
                  <a:pt x="9227439" y="0"/>
                </a:cubicBezTo>
                <a:cubicBezTo>
                  <a:pt x="9466056" y="99128"/>
                  <a:pt x="10142925" y="47803"/>
                  <a:pt x="10515600" y="0"/>
                </a:cubicBezTo>
                <a:cubicBezTo>
                  <a:pt x="10515376" y="12807"/>
                  <a:pt x="10515903" y="14691"/>
                  <a:pt x="10515600" y="27432"/>
                </a:cubicBezTo>
                <a:cubicBezTo>
                  <a:pt x="10307869" y="30026"/>
                  <a:pt x="10215621" y="9311"/>
                  <a:pt x="10068687" y="27432"/>
                </a:cubicBezTo>
                <a:cubicBezTo>
                  <a:pt x="9956934" y="-20754"/>
                  <a:pt x="9480979" y="16710"/>
                  <a:pt x="9201150" y="27432"/>
                </a:cubicBezTo>
                <a:cubicBezTo>
                  <a:pt x="8894054" y="40881"/>
                  <a:pt x="8862329" y="1907"/>
                  <a:pt x="8543925" y="27432"/>
                </a:cubicBezTo>
                <a:cubicBezTo>
                  <a:pt x="8238060" y="74562"/>
                  <a:pt x="8291165" y="43769"/>
                  <a:pt x="8202168" y="27432"/>
                </a:cubicBezTo>
                <a:cubicBezTo>
                  <a:pt x="8119773" y="64430"/>
                  <a:pt x="7764394" y="-84422"/>
                  <a:pt x="7544943" y="27432"/>
                </a:cubicBezTo>
                <a:cubicBezTo>
                  <a:pt x="7303207" y="53085"/>
                  <a:pt x="7111156" y="27900"/>
                  <a:pt x="6992874" y="27432"/>
                </a:cubicBezTo>
                <a:cubicBezTo>
                  <a:pt x="6884734" y="55134"/>
                  <a:pt x="6684441" y="597"/>
                  <a:pt x="6440805" y="27432"/>
                </a:cubicBezTo>
                <a:cubicBezTo>
                  <a:pt x="6203385" y="76807"/>
                  <a:pt x="6032697" y="23174"/>
                  <a:pt x="5888736" y="27432"/>
                </a:cubicBezTo>
                <a:cubicBezTo>
                  <a:pt x="5781500" y="-8182"/>
                  <a:pt x="5595782" y="30850"/>
                  <a:pt x="5336667" y="27432"/>
                </a:cubicBezTo>
                <a:cubicBezTo>
                  <a:pt x="5057615" y="-6262"/>
                  <a:pt x="4846252" y="65170"/>
                  <a:pt x="4574286" y="27432"/>
                </a:cubicBezTo>
                <a:cubicBezTo>
                  <a:pt x="4245289" y="10225"/>
                  <a:pt x="4142131" y="51798"/>
                  <a:pt x="3917061" y="27432"/>
                </a:cubicBezTo>
                <a:cubicBezTo>
                  <a:pt x="3717892" y="16995"/>
                  <a:pt x="3660111" y="45627"/>
                  <a:pt x="3575304" y="27432"/>
                </a:cubicBezTo>
                <a:cubicBezTo>
                  <a:pt x="3531641" y="39991"/>
                  <a:pt x="3204534" y="6007"/>
                  <a:pt x="3023235" y="27432"/>
                </a:cubicBezTo>
                <a:cubicBezTo>
                  <a:pt x="2933499" y="-27900"/>
                  <a:pt x="2627169" y="14665"/>
                  <a:pt x="2260854" y="27432"/>
                </a:cubicBezTo>
                <a:cubicBezTo>
                  <a:pt x="1939682" y="31269"/>
                  <a:pt x="2000511" y="16813"/>
                  <a:pt x="1813941" y="27432"/>
                </a:cubicBezTo>
                <a:cubicBezTo>
                  <a:pt x="1714654" y="91752"/>
                  <a:pt x="1161606" y="-35691"/>
                  <a:pt x="946404" y="27432"/>
                </a:cubicBezTo>
                <a:cubicBezTo>
                  <a:pt x="667025" y="23551"/>
                  <a:pt x="465312" y="68957"/>
                  <a:pt x="0" y="27432"/>
                </a:cubicBezTo>
                <a:cubicBezTo>
                  <a:pt x="731" y="14003"/>
                  <a:pt x="48" y="550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fill="none" extrusionOk="0">
                        <a:moveTo>
                          <a:pt x="0" y="0"/>
                        </a:moveTo>
                        <a:cubicBezTo>
                          <a:pt x="114220" y="-11799"/>
                          <a:pt x="253320" y="-2888"/>
                          <a:pt x="446913" y="0"/>
                        </a:cubicBezTo>
                        <a:cubicBezTo>
                          <a:pt x="615827" y="-21012"/>
                          <a:pt x="846224" y="-12266"/>
                          <a:pt x="1104138" y="0"/>
                        </a:cubicBezTo>
                        <a:cubicBezTo>
                          <a:pt x="1374612" y="16601"/>
                          <a:pt x="1509930" y="3724"/>
                          <a:pt x="1866519" y="0"/>
                        </a:cubicBezTo>
                        <a:cubicBezTo>
                          <a:pt x="2227267" y="2494"/>
                          <a:pt x="2042751" y="-24730"/>
                          <a:pt x="2208276" y="0"/>
                        </a:cubicBezTo>
                        <a:cubicBezTo>
                          <a:pt x="2372908" y="-13784"/>
                          <a:pt x="2420213" y="7637"/>
                          <a:pt x="2550033" y="0"/>
                        </a:cubicBezTo>
                        <a:cubicBezTo>
                          <a:pt x="2633097" y="-6177"/>
                          <a:pt x="3105540" y="-7670"/>
                          <a:pt x="3417570" y="0"/>
                        </a:cubicBezTo>
                        <a:cubicBezTo>
                          <a:pt x="3755375" y="-18299"/>
                          <a:pt x="3947749" y="-8694"/>
                          <a:pt x="4074795" y="0"/>
                        </a:cubicBezTo>
                        <a:cubicBezTo>
                          <a:pt x="4234022" y="4410"/>
                          <a:pt x="4279660" y="4133"/>
                          <a:pt x="4416552" y="0"/>
                        </a:cubicBezTo>
                        <a:cubicBezTo>
                          <a:pt x="4547663" y="25078"/>
                          <a:pt x="4910883" y="20799"/>
                          <a:pt x="5073777" y="0"/>
                        </a:cubicBezTo>
                        <a:cubicBezTo>
                          <a:pt x="5256291" y="-6299"/>
                          <a:pt x="5533878" y="54096"/>
                          <a:pt x="5941314" y="0"/>
                        </a:cubicBezTo>
                        <a:cubicBezTo>
                          <a:pt x="6258222" y="-27909"/>
                          <a:pt x="6313336" y="-10134"/>
                          <a:pt x="6493383" y="0"/>
                        </a:cubicBezTo>
                        <a:cubicBezTo>
                          <a:pt x="6660373" y="1682"/>
                          <a:pt x="6901167" y="-1313"/>
                          <a:pt x="7045452" y="0"/>
                        </a:cubicBezTo>
                        <a:cubicBezTo>
                          <a:pt x="7149988" y="-12597"/>
                          <a:pt x="7490775" y="18530"/>
                          <a:pt x="7702677" y="0"/>
                        </a:cubicBezTo>
                        <a:cubicBezTo>
                          <a:pt x="7894246" y="-20534"/>
                          <a:pt x="8277724" y="-27276"/>
                          <a:pt x="8465058" y="0"/>
                        </a:cubicBezTo>
                        <a:cubicBezTo>
                          <a:pt x="8623687" y="22627"/>
                          <a:pt x="8928517" y="-4532"/>
                          <a:pt x="9227439" y="0"/>
                        </a:cubicBezTo>
                        <a:cubicBezTo>
                          <a:pt x="9509716" y="21062"/>
                          <a:pt x="10093803" y="11302"/>
                          <a:pt x="10515600" y="0"/>
                        </a:cubicBezTo>
                        <a:cubicBezTo>
                          <a:pt x="10515392" y="12419"/>
                          <a:pt x="10515697" y="14813"/>
                          <a:pt x="10515600" y="27432"/>
                        </a:cubicBezTo>
                        <a:cubicBezTo>
                          <a:pt x="10319767" y="11138"/>
                          <a:pt x="10222813" y="8928"/>
                          <a:pt x="10068687" y="27432"/>
                        </a:cubicBezTo>
                        <a:cubicBezTo>
                          <a:pt x="9947127" y="-40172"/>
                          <a:pt x="9520235" y="-3991"/>
                          <a:pt x="9201150" y="27432"/>
                        </a:cubicBezTo>
                        <a:cubicBezTo>
                          <a:pt x="8892666" y="48820"/>
                          <a:pt x="8867415" y="2195"/>
                          <a:pt x="8543925" y="27432"/>
                        </a:cubicBezTo>
                        <a:cubicBezTo>
                          <a:pt x="8223384" y="61927"/>
                          <a:pt x="8295543" y="30550"/>
                          <a:pt x="8202168" y="27432"/>
                        </a:cubicBezTo>
                        <a:cubicBezTo>
                          <a:pt x="8142306" y="19196"/>
                          <a:pt x="7792719" y="-46840"/>
                          <a:pt x="7544943" y="27432"/>
                        </a:cubicBezTo>
                        <a:cubicBezTo>
                          <a:pt x="7289053" y="48650"/>
                          <a:pt x="7112059" y="46641"/>
                          <a:pt x="6992874" y="27432"/>
                        </a:cubicBezTo>
                        <a:cubicBezTo>
                          <a:pt x="6865428" y="42971"/>
                          <a:pt x="6698878" y="-2571"/>
                          <a:pt x="6440805" y="27432"/>
                        </a:cubicBezTo>
                        <a:cubicBezTo>
                          <a:pt x="6213948" y="43874"/>
                          <a:pt x="6037998" y="39869"/>
                          <a:pt x="5888736" y="27432"/>
                        </a:cubicBezTo>
                        <a:cubicBezTo>
                          <a:pt x="5755073" y="11669"/>
                          <a:pt x="5591719" y="37904"/>
                          <a:pt x="5336667" y="27432"/>
                        </a:cubicBezTo>
                        <a:cubicBezTo>
                          <a:pt x="5107192" y="12743"/>
                          <a:pt x="4839850" y="71465"/>
                          <a:pt x="4574286" y="27432"/>
                        </a:cubicBezTo>
                        <a:cubicBezTo>
                          <a:pt x="4268723" y="-2915"/>
                          <a:pt x="4132707" y="26264"/>
                          <a:pt x="3917061" y="27432"/>
                        </a:cubicBezTo>
                        <a:cubicBezTo>
                          <a:pt x="3707491" y="19059"/>
                          <a:pt x="3662625" y="36218"/>
                          <a:pt x="3575304" y="27432"/>
                        </a:cubicBezTo>
                        <a:cubicBezTo>
                          <a:pt x="3501577" y="31368"/>
                          <a:pt x="3216551" y="45184"/>
                          <a:pt x="3023235" y="27432"/>
                        </a:cubicBezTo>
                        <a:cubicBezTo>
                          <a:pt x="2898318" y="-29018"/>
                          <a:pt x="2612573" y="-459"/>
                          <a:pt x="2260854" y="27432"/>
                        </a:cubicBezTo>
                        <a:cubicBezTo>
                          <a:pt x="1929006" y="21046"/>
                          <a:pt x="1999174" y="13544"/>
                          <a:pt x="1813941" y="27432"/>
                        </a:cubicBezTo>
                        <a:cubicBezTo>
                          <a:pt x="1678211" y="55700"/>
                          <a:pt x="1194438" y="8214"/>
                          <a:pt x="946404" y="27432"/>
                        </a:cubicBezTo>
                        <a:cubicBezTo>
                          <a:pt x="698983" y="-8173"/>
                          <a:pt x="408470" y="56200"/>
                          <a:pt x="0" y="27432"/>
                        </a:cubicBezTo>
                        <a:cubicBezTo>
                          <a:pt x="-347" y="15155"/>
                          <a:pt x="623" y="6531"/>
                          <a:pt x="0" y="0"/>
                        </a:cubicBezTo>
                        <a:close/>
                      </a:path>
                      <a:path w="10515600" h="27432" stroke="0" extrusionOk="0">
                        <a:moveTo>
                          <a:pt x="0" y="0"/>
                        </a:moveTo>
                        <a:cubicBezTo>
                          <a:pt x="211919" y="-2016"/>
                          <a:pt x="316177" y="40510"/>
                          <a:pt x="552069" y="0"/>
                        </a:cubicBezTo>
                        <a:cubicBezTo>
                          <a:pt x="772542" y="-20900"/>
                          <a:pt x="764083" y="-14675"/>
                          <a:pt x="893826" y="0"/>
                        </a:cubicBezTo>
                        <a:cubicBezTo>
                          <a:pt x="1063397" y="30592"/>
                          <a:pt x="1474950" y="6046"/>
                          <a:pt x="1761363" y="0"/>
                        </a:cubicBezTo>
                        <a:cubicBezTo>
                          <a:pt x="2080097" y="18653"/>
                          <a:pt x="2113941" y="5885"/>
                          <a:pt x="2313432" y="0"/>
                        </a:cubicBezTo>
                        <a:cubicBezTo>
                          <a:pt x="2499441" y="-14740"/>
                          <a:pt x="2735086" y="-31325"/>
                          <a:pt x="2865501" y="0"/>
                        </a:cubicBezTo>
                        <a:cubicBezTo>
                          <a:pt x="2981992" y="57856"/>
                          <a:pt x="3381601" y="38492"/>
                          <a:pt x="3733038" y="0"/>
                        </a:cubicBezTo>
                        <a:cubicBezTo>
                          <a:pt x="4123625" y="-20112"/>
                          <a:pt x="4011408" y="-7378"/>
                          <a:pt x="4179951" y="0"/>
                        </a:cubicBezTo>
                        <a:cubicBezTo>
                          <a:pt x="4401000" y="14701"/>
                          <a:pt x="4699781" y="38888"/>
                          <a:pt x="5047488" y="0"/>
                        </a:cubicBezTo>
                        <a:cubicBezTo>
                          <a:pt x="5344186" y="10403"/>
                          <a:pt x="5695008" y="-11723"/>
                          <a:pt x="5915025" y="0"/>
                        </a:cubicBezTo>
                        <a:cubicBezTo>
                          <a:pt x="6180956" y="11499"/>
                          <a:pt x="6291614" y="5262"/>
                          <a:pt x="6572250" y="0"/>
                        </a:cubicBezTo>
                        <a:cubicBezTo>
                          <a:pt x="6821420" y="4506"/>
                          <a:pt x="7145316" y="38320"/>
                          <a:pt x="7439787" y="0"/>
                        </a:cubicBezTo>
                        <a:cubicBezTo>
                          <a:pt x="7758536" y="11416"/>
                          <a:pt x="7844492" y="-3584"/>
                          <a:pt x="7991856" y="0"/>
                        </a:cubicBezTo>
                        <a:cubicBezTo>
                          <a:pt x="8110442" y="14248"/>
                          <a:pt x="8287603" y="-10798"/>
                          <a:pt x="8543925" y="0"/>
                        </a:cubicBezTo>
                        <a:cubicBezTo>
                          <a:pt x="8755533" y="10158"/>
                          <a:pt x="8980581" y="37273"/>
                          <a:pt x="9306306" y="0"/>
                        </a:cubicBezTo>
                        <a:cubicBezTo>
                          <a:pt x="9626970" y="-58435"/>
                          <a:pt x="9732148" y="-27937"/>
                          <a:pt x="9858375" y="0"/>
                        </a:cubicBezTo>
                        <a:cubicBezTo>
                          <a:pt x="9984726" y="54758"/>
                          <a:pt x="10380988" y="24840"/>
                          <a:pt x="10515600" y="0"/>
                        </a:cubicBezTo>
                        <a:cubicBezTo>
                          <a:pt x="10517149" y="5059"/>
                          <a:pt x="10515730" y="21285"/>
                          <a:pt x="10515600" y="27432"/>
                        </a:cubicBezTo>
                        <a:cubicBezTo>
                          <a:pt x="10313372" y="54818"/>
                          <a:pt x="10082728" y="-9874"/>
                          <a:pt x="9753219" y="27432"/>
                        </a:cubicBezTo>
                        <a:cubicBezTo>
                          <a:pt x="9427270" y="55089"/>
                          <a:pt x="9500787" y="26420"/>
                          <a:pt x="9411462" y="27432"/>
                        </a:cubicBezTo>
                        <a:cubicBezTo>
                          <a:pt x="9357667" y="47373"/>
                          <a:pt x="9193071" y="36348"/>
                          <a:pt x="8964549" y="27432"/>
                        </a:cubicBezTo>
                        <a:cubicBezTo>
                          <a:pt x="8754210" y="31458"/>
                          <a:pt x="8285075" y="62593"/>
                          <a:pt x="8097012" y="27432"/>
                        </a:cubicBezTo>
                        <a:cubicBezTo>
                          <a:pt x="7925273" y="-333"/>
                          <a:pt x="7641837" y="35190"/>
                          <a:pt x="7439787" y="27432"/>
                        </a:cubicBezTo>
                        <a:cubicBezTo>
                          <a:pt x="7281139" y="-5235"/>
                          <a:pt x="7161122" y="11210"/>
                          <a:pt x="6992874" y="27432"/>
                        </a:cubicBezTo>
                        <a:cubicBezTo>
                          <a:pt x="6869980" y="6304"/>
                          <a:pt x="6540193" y="99457"/>
                          <a:pt x="6335649" y="27432"/>
                        </a:cubicBezTo>
                        <a:cubicBezTo>
                          <a:pt x="6139123" y="3107"/>
                          <a:pt x="6101935" y="4355"/>
                          <a:pt x="5993892" y="27432"/>
                        </a:cubicBezTo>
                        <a:cubicBezTo>
                          <a:pt x="5888734" y="39412"/>
                          <a:pt x="5782533" y="16690"/>
                          <a:pt x="5652135" y="27432"/>
                        </a:cubicBezTo>
                        <a:cubicBezTo>
                          <a:pt x="5552209" y="21179"/>
                          <a:pt x="5187921" y="-24893"/>
                          <a:pt x="4994910" y="27432"/>
                        </a:cubicBezTo>
                        <a:cubicBezTo>
                          <a:pt x="4806885" y="62128"/>
                          <a:pt x="4648815" y="19479"/>
                          <a:pt x="4547997" y="27432"/>
                        </a:cubicBezTo>
                        <a:cubicBezTo>
                          <a:pt x="4428810" y="-12231"/>
                          <a:pt x="4164014" y="51840"/>
                          <a:pt x="3785616" y="27432"/>
                        </a:cubicBezTo>
                        <a:cubicBezTo>
                          <a:pt x="3411566" y="27981"/>
                          <a:pt x="3543001" y="53158"/>
                          <a:pt x="3338703" y="27432"/>
                        </a:cubicBezTo>
                        <a:cubicBezTo>
                          <a:pt x="3117151" y="22689"/>
                          <a:pt x="2783844" y="6169"/>
                          <a:pt x="2576322" y="27432"/>
                        </a:cubicBezTo>
                        <a:cubicBezTo>
                          <a:pt x="2369652" y="9611"/>
                          <a:pt x="2343135" y="16259"/>
                          <a:pt x="2234565" y="27432"/>
                        </a:cubicBezTo>
                        <a:cubicBezTo>
                          <a:pt x="2129772" y="62248"/>
                          <a:pt x="1826785" y="33844"/>
                          <a:pt x="1472184" y="27432"/>
                        </a:cubicBezTo>
                        <a:cubicBezTo>
                          <a:pt x="1166194" y="-2568"/>
                          <a:pt x="1206587" y="37567"/>
                          <a:pt x="1025271" y="27432"/>
                        </a:cubicBezTo>
                        <a:cubicBezTo>
                          <a:pt x="846595" y="17106"/>
                          <a:pt x="846808" y="18044"/>
                          <a:pt x="683514" y="27432"/>
                        </a:cubicBezTo>
                        <a:cubicBezTo>
                          <a:pt x="484621" y="38100"/>
                          <a:pt x="301760" y="33961"/>
                          <a:pt x="0" y="27432"/>
                        </a:cubicBezTo>
                        <a:cubicBezTo>
                          <a:pt x="1" y="19656"/>
                          <a:pt x="-1119" y="10874"/>
                          <a:pt x="0" y="0"/>
                        </a:cubicBezTo>
                        <a:close/>
                      </a:path>
                      <a:path w="10515600" h="27432" fill="none" stroke="0" extrusionOk="0">
                        <a:moveTo>
                          <a:pt x="0" y="0"/>
                        </a:moveTo>
                        <a:cubicBezTo>
                          <a:pt x="103862" y="-24108"/>
                          <a:pt x="222532" y="3855"/>
                          <a:pt x="446913" y="0"/>
                        </a:cubicBezTo>
                        <a:cubicBezTo>
                          <a:pt x="686273" y="17152"/>
                          <a:pt x="811890" y="-6128"/>
                          <a:pt x="1104138" y="0"/>
                        </a:cubicBezTo>
                        <a:cubicBezTo>
                          <a:pt x="1346730" y="26724"/>
                          <a:pt x="1494649" y="6099"/>
                          <a:pt x="1866519" y="0"/>
                        </a:cubicBezTo>
                        <a:cubicBezTo>
                          <a:pt x="2220423" y="-10605"/>
                          <a:pt x="2054599" y="17153"/>
                          <a:pt x="2208276" y="0"/>
                        </a:cubicBezTo>
                        <a:cubicBezTo>
                          <a:pt x="2384643" y="-10590"/>
                          <a:pt x="2420675" y="7371"/>
                          <a:pt x="2550033" y="0"/>
                        </a:cubicBezTo>
                        <a:cubicBezTo>
                          <a:pt x="2644786" y="-15374"/>
                          <a:pt x="3082537" y="18532"/>
                          <a:pt x="3417570" y="0"/>
                        </a:cubicBezTo>
                        <a:cubicBezTo>
                          <a:pt x="3733868" y="-33542"/>
                          <a:pt x="3909189" y="3289"/>
                          <a:pt x="4074795" y="0"/>
                        </a:cubicBezTo>
                        <a:cubicBezTo>
                          <a:pt x="4237749" y="8583"/>
                          <a:pt x="4286465" y="7395"/>
                          <a:pt x="4416552" y="0"/>
                        </a:cubicBezTo>
                        <a:cubicBezTo>
                          <a:pt x="4546370" y="-6871"/>
                          <a:pt x="4918723" y="28447"/>
                          <a:pt x="5073777" y="0"/>
                        </a:cubicBezTo>
                        <a:cubicBezTo>
                          <a:pt x="5237362" y="-17739"/>
                          <a:pt x="5618791" y="101647"/>
                          <a:pt x="5941314" y="0"/>
                        </a:cubicBezTo>
                        <a:cubicBezTo>
                          <a:pt x="6272758" y="-28812"/>
                          <a:pt x="6315148" y="4960"/>
                          <a:pt x="6493383" y="0"/>
                        </a:cubicBezTo>
                        <a:cubicBezTo>
                          <a:pt x="6694884" y="-22079"/>
                          <a:pt x="6904202" y="-29222"/>
                          <a:pt x="7045452" y="0"/>
                        </a:cubicBezTo>
                        <a:cubicBezTo>
                          <a:pt x="7147460" y="27824"/>
                          <a:pt x="7460058" y="4894"/>
                          <a:pt x="7702677" y="0"/>
                        </a:cubicBezTo>
                        <a:cubicBezTo>
                          <a:pt x="7905036" y="-18959"/>
                          <a:pt x="8288750" y="-49276"/>
                          <a:pt x="8465058" y="0"/>
                        </a:cubicBezTo>
                        <a:cubicBezTo>
                          <a:pt x="8637036" y="-66"/>
                          <a:pt x="8888223" y="27233"/>
                          <a:pt x="9227439" y="0"/>
                        </a:cubicBezTo>
                        <a:cubicBezTo>
                          <a:pt x="9512691" y="21558"/>
                          <a:pt x="10136345" y="5493"/>
                          <a:pt x="10515600" y="0"/>
                        </a:cubicBezTo>
                        <a:cubicBezTo>
                          <a:pt x="10515781" y="12508"/>
                          <a:pt x="10516008" y="14417"/>
                          <a:pt x="10515600" y="27432"/>
                        </a:cubicBezTo>
                        <a:cubicBezTo>
                          <a:pt x="10336692" y="26322"/>
                          <a:pt x="10197794" y="32437"/>
                          <a:pt x="10068687" y="27432"/>
                        </a:cubicBezTo>
                        <a:cubicBezTo>
                          <a:pt x="9947986" y="91680"/>
                          <a:pt x="9445805" y="39249"/>
                          <a:pt x="9201150" y="27432"/>
                        </a:cubicBezTo>
                        <a:cubicBezTo>
                          <a:pt x="8891012" y="44089"/>
                          <a:pt x="8858828" y="2736"/>
                          <a:pt x="8543925" y="27432"/>
                        </a:cubicBezTo>
                        <a:cubicBezTo>
                          <a:pt x="8223267" y="53165"/>
                          <a:pt x="8283304" y="52518"/>
                          <a:pt x="8202168" y="27432"/>
                        </a:cubicBezTo>
                        <a:cubicBezTo>
                          <a:pt x="8093778" y="62163"/>
                          <a:pt x="7766541" y="-33827"/>
                          <a:pt x="7544943" y="27432"/>
                        </a:cubicBezTo>
                        <a:cubicBezTo>
                          <a:pt x="7314863" y="55129"/>
                          <a:pt x="7107264" y="25244"/>
                          <a:pt x="6992874" y="27432"/>
                        </a:cubicBezTo>
                        <a:cubicBezTo>
                          <a:pt x="6884782" y="17566"/>
                          <a:pt x="6638381" y="14651"/>
                          <a:pt x="6440805" y="27432"/>
                        </a:cubicBezTo>
                        <a:cubicBezTo>
                          <a:pt x="6208169" y="60979"/>
                          <a:pt x="6026010" y="30610"/>
                          <a:pt x="5888736" y="27432"/>
                        </a:cubicBezTo>
                        <a:cubicBezTo>
                          <a:pt x="5762198" y="10473"/>
                          <a:pt x="5584977" y="25540"/>
                          <a:pt x="5336667" y="27432"/>
                        </a:cubicBezTo>
                        <a:cubicBezTo>
                          <a:pt x="5092600" y="8870"/>
                          <a:pt x="4849659" y="29959"/>
                          <a:pt x="4574286" y="27432"/>
                        </a:cubicBezTo>
                        <a:cubicBezTo>
                          <a:pt x="4271362" y="35230"/>
                          <a:pt x="4129109" y="33967"/>
                          <a:pt x="3917061" y="27432"/>
                        </a:cubicBezTo>
                        <a:cubicBezTo>
                          <a:pt x="3716743" y="26392"/>
                          <a:pt x="3654523" y="50446"/>
                          <a:pt x="3575304" y="27432"/>
                        </a:cubicBezTo>
                        <a:cubicBezTo>
                          <a:pt x="3521930" y="22984"/>
                          <a:pt x="3174876" y="12123"/>
                          <a:pt x="3023235" y="27432"/>
                        </a:cubicBezTo>
                        <a:cubicBezTo>
                          <a:pt x="2896812" y="10128"/>
                          <a:pt x="2623520" y="63192"/>
                          <a:pt x="2260854" y="27432"/>
                        </a:cubicBezTo>
                        <a:cubicBezTo>
                          <a:pt x="1927032" y="21370"/>
                          <a:pt x="1997337" y="17315"/>
                          <a:pt x="1813941" y="27432"/>
                        </a:cubicBezTo>
                        <a:cubicBezTo>
                          <a:pt x="1663537" y="71145"/>
                          <a:pt x="1153132" y="3151"/>
                          <a:pt x="946404" y="27432"/>
                        </a:cubicBezTo>
                        <a:cubicBezTo>
                          <a:pt x="678295" y="32471"/>
                          <a:pt x="444357" y="37120"/>
                          <a:pt x="0" y="27432"/>
                        </a:cubicBezTo>
                        <a:cubicBezTo>
                          <a:pt x="915" y="14581"/>
                          <a:pt x="-225" y="557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6378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4339" y="55950"/>
                  <a:pt x="403006" y="-20141"/>
                  <a:pt x="563791" y="0"/>
                </a:cubicBezTo>
                <a:cubicBezTo>
                  <a:pt x="725314" y="42961"/>
                  <a:pt x="873659" y="-3819"/>
                  <a:pt x="1042710" y="0"/>
                </a:cubicBezTo>
                <a:cubicBezTo>
                  <a:pt x="1203868" y="53257"/>
                  <a:pt x="1296598" y="10483"/>
                  <a:pt x="1564066" y="0"/>
                </a:cubicBezTo>
                <a:cubicBezTo>
                  <a:pt x="1775654" y="-3686"/>
                  <a:pt x="1871190" y="22819"/>
                  <a:pt x="2212729" y="0"/>
                </a:cubicBezTo>
                <a:cubicBezTo>
                  <a:pt x="2513745" y="-24802"/>
                  <a:pt x="2514744" y="-26593"/>
                  <a:pt x="2776520" y="0"/>
                </a:cubicBezTo>
                <a:cubicBezTo>
                  <a:pt x="3017262" y="68996"/>
                  <a:pt x="3160682" y="-5886"/>
                  <a:pt x="3297875" y="0"/>
                </a:cubicBezTo>
                <a:cubicBezTo>
                  <a:pt x="3494303" y="6111"/>
                  <a:pt x="4010109" y="-85099"/>
                  <a:pt x="4243589" y="0"/>
                </a:cubicBezTo>
                <a:cubicBezTo>
                  <a:pt x="4243831" y="9069"/>
                  <a:pt x="4241073" y="21960"/>
                  <a:pt x="4243589" y="27432"/>
                </a:cubicBezTo>
                <a:cubicBezTo>
                  <a:pt x="4103795" y="34829"/>
                  <a:pt x="3905988" y="-58463"/>
                  <a:pt x="3637362" y="27432"/>
                </a:cubicBezTo>
                <a:cubicBezTo>
                  <a:pt x="3361136" y="33037"/>
                  <a:pt x="3261837" y="22980"/>
                  <a:pt x="3116007" y="27432"/>
                </a:cubicBezTo>
                <a:cubicBezTo>
                  <a:pt x="2917664" y="-3914"/>
                  <a:pt x="2634829" y="23660"/>
                  <a:pt x="2424908" y="27432"/>
                </a:cubicBezTo>
                <a:cubicBezTo>
                  <a:pt x="2185344" y="41656"/>
                  <a:pt x="2102493" y="43781"/>
                  <a:pt x="1861117" y="27432"/>
                </a:cubicBezTo>
                <a:cubicBezTo>
                  <a:pt x="1661138" y="44178"/>
                  <a:pt x="1495940" y="32624"/>
                  <a:pt x="1382198" y="27432"/>
                </a:cubicBezTo>
                <a:cubicBezTo>
                  <a:pt x="1338451" y="68534"/>
                  <a:pt x="1027784" y="-20067"/>
                  <a:pt x="733535" y="27432"/>
                </a:cubicBezTo>
                <a:cubicBezTo>
                  <a:pt x="443561" y="18065"/>
                  <a:pt x="359223" y="9401"/>
                  <a:pt x="0" y="27432"/>
                </a:cubicBezTo>
                <a:cubicBezTo>
                  <a:pt x="-204" y="15799"/>
                  <a:pt x="-207" y="9680"/>
                  <a:pt x="0" y="0"/>
                </a:cubicBezTo>
                <a:close/>
              </a:path>
              <a:path w="4243589" h="27432" stroke="0" extrusionOk="0">
                <a:moveTo>
                  <a:pt x="0" y="0"/>
                </a:moveTo>
                <a:cubicBezTo>
                  <a:pt x="171759" y="60331"/>
                  <a:pt x="291672" y="-26928"/>
                  <a:pt x="563791" y="0"/>
                </a:cubicBezTo>
                <a:cubicBezTo>
                  <a:pt x="811922" y="1856"/>
                  <a:pt x="847955" y="10901"/>
                  <a:pt x="1042710" y="0"/>
                </a:cubicBezTo>
                <a:cubicBezTo>
                  <a:pt x="1280270" y="-42806"/>
                  <a:pt x="1558539" y="-82256"/>
                  <a:pt x="1733809" y="0"/>
                </a:cubicBezTo>
                <a:cubicBezTo>
                  <a:pt x="1859605" y="37963"/>
                  <a:pt x="2056495" y="61164"/>
                  <a:pt x="2297600" y="0"/>
                </a:cubicBezTo>
                <a:cubicBezTo>
                  <a:pt x="2520435" y="-31087"/>
                  <a:pt x="2729137" y="-55120"/>
                  <a:pt x="2861391" y="0"/>
                </a:cubicBezTo>
                <a:cubicBezTo>
                  <a:pt x="3047376" y="53738"/>
                  <a:pt x="3429583" y="31987"/>
                  <a:pt x="3552490" y="0"/>
                </a:cubicBezTo>
                <a:cubicBezTo>
                  <a:pt x="3653050" y="-2764"/>
                  <a:pt x="3949251" y="-77161"/>
                  <a:pt x="4243589" y="0"/>
                </a:cubicBezTo>
                <a:cubicBezTo>
                  <a:pt x="4244189" y="8176"/>
                  <a:pt x="4245800" y="16943"/>
                  <a:pt x="4243589" y="27432"/>
                </a:cubicBezTo>
                <a:cubicBezTo>
                  <a:pt x="4077536" y="12033"/>
                  <a:pt x="3953127" y="19750"/>
                  <a:pt x="3722234" y="27432"/>
                </a:cubicBezTo>
                <a:cubicBezTo>
                  <a:pt x="3543088" y="-21257"/>
                  <a:pt x="3283026" y="54120"/>
                  <a:pt x="3116007" y="27432"/>
                </a:cubicBezTo>
                <a:cubicBezTo>
                  <a:pt x="2981859" y="-76717"/>
                  <a:pt x="2764521" y="-43658"/>
                  <a:pt x="2509780" y="27432"/>
                </a:cubicBezTo>
                <a:cubicBezTo>
                  <a:pt x="2269633" y="50552"/>
                  <a:pt x="2048549" y="34046"/>
                  <a:pt x="1945989" y="27432"/>
                </a:cubicBezTo>
                <a:cubicBezTo>
                  <a:pt x="1857509" y="27493"/>
                  <a:pt x="1368311" y="32668"/>
                  <a:pt x="1254890" y="27432"/>
                </a:cubicBezTo>
                <a:cubicBezTo>
                  <a:pt x="1020262" y="61936"/>
                  <a:pt x="837436" y="15125"/>
                  <a:pt x="563791" y="27432"/>
                </a:cubicBezTo>
                <a:cubicBezTo>
                  <a:pt x="257478" y="25976"/>
                  <a:pt x="130536" y="50024"/>
                  <a:pt x="0" y="27432"/>
                </a:cubicBezTo>
                <a:cubicBezTo>
                  <a:pt x="-1685" y="16483"/>
                  <a:pt x="1372" y="6593"/>
                  <a:pt x="0" y="0"/>
                </a:cubicBezTo>
                <a:close/>
              </a:path>
              <a:path w="4243589" h="27432" fill="none" stroke="0" extrusionOk="0">
                <a:moveTo>
                  <a:pt x="0" y="0"/>
                </a:moveTo>
                <a:cubicBezTo>
                  <a:pt x="114735" y="-26838"/>
                  <a:pt x="346742" y="7751"/>
                  <a:pt x="563791" y="0"/>
                </a:cubicBezTo>
                <a:cubicBezTo>
                  <a:pt x="741742" y="-7884"/>
                  <a:pt x="896466" y="-19073"/>
                  <a:pt x="1042710" y="0"/>
                </a:cubicBezTo>
                <a:cubicBezTo>
                  <a:pt x="1164185" y="25407"/>
                  <a:pt x="1345826" y="22327"/>
                  <a:pt x="1564066" y="0"/>
                </a:cubicBezTo>
                <a:cubicBezTo>
                  <a:pt x="1711064" y="23254"/>
                  <a:pt x="1944425" y="48310"/>
                  <a:pt x="2212729" y="0"/>
                </a:cubicBezTo>
                <a:cubicBezTo>
                  <a:pt x="2512870" y="-25230"/>
                  <a:pt x="2515165" y="-28038"/>
                  <a:pt x="2776520" y="0"/>
                </a:cubicBezTo>
                <a:cubicBezTo>
                  <a:pt x="3043559" y="725"/>
                  <a:pt x="3182151" y="13542"/>
                  <a:pt x="3297875" y="0"/>
                </a:cubicBezTo>
                <a:cubicBezTo>
                  <a:pt x="3418914" y="-69691"/>
                  <a:pt x="4022265" y="-35002"/>
                  <a:pt x="4243589" y="0"/>
                </a:cubicBezTo>
                <a:cubicBezTo>
                  <a:pt x="4243236" y="9690"/>
                  <a:pt x="4244805" y="21574"/>
                  <a:pt x="4243589" y="27432"/>
                </a:cubicBezTo>
                <a:cubicBezTo>
                  <a:pt x="4078196" y="62"/>
                  <a:pt x="3958019" y="8299"/>
                  <a:pt x="3637362" y="27432"/>
                </a:cubicBezTo>
                <a:cubicBezTo>
                  <a:pt x="3352984" y="62736"/>
                  <a:pt x="3260738" y="53146"/>
                  <a:pt x="3116007" y="27432"/>
                </a:cubicBezTo>
                <a:cubicBezTo>
                  <a:pt x="2988870" y="91996"/>
                  <a:pt x="2662474" y="30531"/>
                  <a:pt x="2424908" y="27432"/>
                </a:cubicBezTo>
                <a:cubicBezTo>
                  <a:pt x="2243028" y="1979"/>
                  <a:pt x="2122978" y="-12617"/>
                  <a:pt x="1861117" y="27432"/>
                </a:cubicBezTo>
                <a:cubicBezTo>
                  <a:pt x="1641281" y="31390"/>
                  <a:pt x="1503157" y="-10701"/>
                  <a:pt x="1382198" y="27432"/>
                </a:cubicBezTo>
                <a:cubicBezTo>
                  <a:pt x="1251343" y="50116"/>
                  <a:pt x="1032082" y="22184"/>
                  <a:pt x="733535" y="27432"/>
                </a:cubicBezTo>
                <a:cubicBezTo>
                  <a:pt x="412273" y="10878"/>
                  <a:pt x="346297" y="-6070"/>
                  <a:pt x="0" y="27432"/>
                </a:cubicBezTo>
                <a:cubicBezTo>
                  <a:pt x="-1537" y="14569"/>
                  <a:pt x="338" y="7773"/>
                  <a:pt x="0" y="0"/>
                </a:cubicBezTo>
                <a:close/>
              </a:path>
              <a:path w="4243589" h="27432" fill="none" stroke="0" extrusionOk="0">
                <a:moveTo>
                  <a:pt x="0" y="0"/>
                </a:moveTo>
                <a:cubicBezTo>
                  <a:pt x="132692" y="6721"/>
                  <a:pt x="366685" y="-5611"/>
                  <a:pt x="563791" y="0"/>
                </a:cubicBezTo>
                <a:cubicBezTo>
                  <a:pt x="738425" y="31799"/>
                  <a:pt x="872091" y="-4181"/>
                  <a:pt x="1042710" y="0"/>
                </a:cubicBezTo>
                <a:cubicBezTo>
                  <a:pt x="1175722" y="43940"/>
                  <a:pt x="1318188" y="26005"/>
                  <a:pt x="1564066" y="0"/>
                </a:cubicBezTo>
                <a:cubicBezTo>
                  <a:pt x="1752710" y="-6479"/>
                  <a:pt x="1912918" y="30183"/>
                  <a:pt x="2212729" y="0"/>
                </a:cubicBezTo>
                <a:cubicBezTo>
                  <a:pt x="2513899" y="-24984"/>
                  <a:pt x="2514998" y="-27156"/>
                  <a:pt x="2776520" y="0"/>
                </a:cubicBezTo>
                <a:cubicBezTo>
                  <a:pt x="3021300" y="45898"/>
                  <a:pt x="3148674" y="16481"/>
                  <a:pt x="3297875" y="0"/>
                </a:cubicBezTo>
                <a:cubicBezTo>
                  <a:pt x="3440733" y="-24771"/>
                  <a:pt x="4004379" y="-52888"/>
                  <a:pt x="4243589" y="0"/>
                </a:cubicBezTo>
                <a:cubicBezTo>
                  <a:pt x="4243114" y="8594"/>
                  <a:pt x="4242615" y="21904"/>
                  <a:pt x="4243589" y="27432"/>
                </a:cubicBezTo>
                <a:cubicBezTo>
                  <a:pt x="4061378" y="9370"/>
                  <a:pt x="3951370" y="-148"/>
                  <a:pt x="3637362" y="27432"/>
                </a:cubicBezTo>
                <a:cubicBezTo>
                  <a:pt x="3361211" y="48450"/>
                  <a:pt x="3260406" y="31611"/>
                  <a:pt x="3116007" y="27432"/>
                </a:cubicBezTo>
                <a:cubicBezTo>
                  <a:pt x="2953268" y="13936"/>
                  <a:pt x="2632986" y="41881"/>
                  <a:pt x="2424908" y="27432"/>
                </a:cubicBezTo>
                <a:cubicBezTo>
                  <a:pt x="2218124" y="18771"/>
                  <a:pt x="2097439" y="11989"/>
                  <a:pt x="1861117" y="27432"/>
                </a:cubicBezTo>
                <a:cubicBezTo>
                  <a:pt x="1635898" y="48784"/>
                  <a:pt x="1495218" y="18408"/>
                  <a:pt x="1382198" y="27432"/>
                </a:cubicBezTo>
                <a:cubicBezTo>
                  <a:pt x="1238159" y="52563"/>
                  <a:pt x="1010869" y="-44370"/>
                  <a:pt x="733535" y="27432"/>
                </a:cubicBezTo>
                <a:cubicBezTo>
                  <a:pt x="434392" y="1493"/>
                  <a:pt x="343034" y="13449"/>
                  <a:pt x="0" y="27432"/>
                </a:cubicBezTo>
                <a:cubicBezTo>
                  <a:pt x="-1121" y="16693"/>
                  <a:pt x="225" y="965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 name="connsiteX0" fmla="*/ 0 w 4243589"/>
                      <a:gd name="connsiteY0" fmla="*/ 0 h 27432"/>
                      <a:gd name="connsiteX1" fmla="*/ 563791 w 4243589"/>
                      <a:gd name="connsiteY1" fmla="*/ 0 h 27432"/>
                      <a:gd name="connsiteX2" fmla="*/ 1042710 w 4243589"/>
                      <a:gd name="connsiteY2" fmla="*/ 0 h 27432"/>
                      <a:gd name="connsiteX3" fmla="*/ 1733809 w 4243589"/>
                      <a:gd name="connsiteY3" fmla="*/ 0 h 27432"/>
                      <a:gd name="connsiteX4" fmla="*/ 2297600 w 4243589"/>
                      <a:gd name="connsiteY4" fmla="*/ 0 h 27432"/>
                      <a:gd name="connsiteX5" fmla="*/ 2861391 w 4243589"/>
                      <a:gd name="connsiteY5" fmla="*/ 0 h 27432"/>
                      <a:gd name="connsiteX6" fmla="*/ 3552490 w 4243589"/>
                      <a:gd name="connsiteY6" fmla="*/ 0 h 27432"/>
                      <a:gd name="connsiteX7" fmla="*/ 4243589 w 4243589"/>
                      <a:gd name="connsiteY7" fmla="*/ 0 h 27432"/>
                      <a:gd name="connsiteX8" fmla="*/ 4243589 w 4243589"/>
                      <a:gd name="connsiteY8" fmla="*/ 27432 h 27432"/>
                      <a:gd name="connsiteX9" fmla="*/ 3722234 w 4243589"/>
                      <a:gd name="connsiteY9" fmla="*/ 27432 h 27432"/>
                      <a:gd name="connsiteX10" fmla="*/ 3116007 w 4243589"/>
                      <a:gd name="connsiteY10" fmla="*/ 27432 h 27432"/>
                      <a:gd name="connsiteX11" fmla="*/ 2509780 w 4243589"/>
                      <a:gd name="connsiteY11" fmla="*/ 27432 h 27432"/>
                      <a:gd name="connsiteX12" fmla="*/ 1945989 w 4243589"/>
                      <a:gd name="connsiteY12" fmla="*/ 27432 h 27432"/>
                      <a:gd name="connsiteX13" fmla="*/ 1254890 w 4243589"/>
                      <a:gd name="connsiteY13" fmla="*/ 27432 h 27432"/>
                      <a:gd name="connsiteX14" fmla="*/ 563791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5810" y="20981"/>
                          <a:pt x="398886" y="-17697"/>
                          <a:pt x="563791" y="0"/>
                        </a:cubicBezTo>
                        <a:cubicBezTo>
                          <a:pt x="733057" y="30669"/>
                          <a:pt x="892815" y="-4840"/>
                          <a:pt x="1042710" y="0"/>
                        </a:cubicBezTo>
                        <a:cubicBezTo>
                          <a:pt x="1191420" y="28610"/>
                          <a:pt x="1323570" y="-3741"/>
                          <a:pt x="1564066" y="0"/>
                        </a:cubicBezTo>
                        <a:cubicBezTo>
                          <a:pt x="1774096" y="5222"/>
                          <a:pt x="1901043" y="24509"/>
                          <a:pt x="2212729" y="0"/>
                        </a:cubicBezTo>
                        <a:cubicBezTo>
                          <a:pt x="2513476" y="-25034"/>
                          <a:pt x="2514785" y="-26717"/>
                          <a:pt x="2776520" y="0"/>
                        </a:cubicBezTo>
                        <a:cubicBezTo>
                          <a:pt x="3028238" y="46961"/>
                          <a:pt x="3165558" y="584"/>
                          <a:pt x="3297875" y="0"/>
                        </a:cubicBezTo>
                        <a:cubicBezTo>
                          <a:pt x="3442261" y="-10195"/>
                          <a:pt x="4011204" y="-62373"/>
                          <a:pt x="4243589" y="0"/>
                        </a:cubicBezTo>
                        <a:cubicBezTo>
                          <a:pt x="4242777" y="8405"/>
                          <a:pt x="4242001" y="21756"/>
                          <a:pt x="4243589" y="27432"/>
                        </a:cubicBezTo>
                        <a:cubicBezTo>
                          <a:pt x="4109466" y="17148"/>
                          <a:pt x="3915081" y="-29826"/>
                          <a:pt x="3637362" y="27432"/>
                        </a:cubicBezTo>
                        <a:cubicBezTo>
                          <a:pt x="3354304" y="38168"/>
                          <a:pt x="3259898" y="26347"/>
                          <a:pt x="3116007" y="27432"/>
                        </a:cubicBezTo>
                        <a:cubicBezTo>
                          <a:pt x="2949637" y="8343"/>
                          <a:pt x="2625555" y="32779"/>
                          <a:pt x="2424908" y="27432"/>
                        </a:cubicBezTo>
                        <a:cubicBezTo>
                          <a:pt x="2203818" y="31297"/>
                          <a:pt x="2094998" y="23473"/>
                          <a:pt x="1861117" y="27432"/>
                        </a:cubicBezTo>
                        <a:cubicBezTo>
                          <a:pt x="1647658" y="46853"/>
                          <a:pt x="1499035" y="21042"/>
                          <a:pt x="1382198" y="27432"/>
                        </a:cubicBezTo>
                        <a:cubicBezTo>
                          <a:pt x="1297441" y="56771"/>
                          <a:pt x="1036114" y="7091"/>
                          <a:pt x="733535" y="27432"/>
                        </a:cubicBezTo>
                        <a:cubicBezTo>
                          <a:pt x="433191" y="17735"/>
                          <a:pt x="355887" y="5944"/>
                          <a:pt x="0" y="27432"/>
                        </a:cubicBezTo>
                        <a:cubicBezTo>
                          <a:pt x="-476" y="15539"/>
                          <a:pt x="-411" y="9181"/>
                          <a:pt x="0" y="0"/>
                        </a:cubicBezTo>
                        <a:close/>
                      </a:path>
                      <a:path w="4243589" h="27432" stroke="0" extrusionOk="0">
                        <a:moveTo>
                          <a:pt x="0" y="0"/>
                        </a:moveTo>
                        <a:cubicBezTo>
                          <a:pt x="151143" y="39936"/>
                          <a:pt x="304017" y="-10420"/>
                          <a:pt x="563791" y="0"/>
                        </a:cubicBezTo>
                        <a:cubicBezTo>
                          <a:pt x="813249" y="539"/>
                          <a:pt x="841506" y="9454"/>
                          <a:pt x="1042710" y="0"/>
                        </a:cubicBezTo>
                        <a:cubicBezTo>
                          <a:pt x="1267965" y="-29665"/>
                          <a:pt x="1570418" y="-61038"/>
                          <a:pt x="1733809" y="0"/>
                        </a:cubicBezTo>
                        <a:cubicBezTo>
                          <a:pt x="1874287" y="31139"/>
                          <a:pt x="2053554" y="17058"/>
                          <a:pt x="2297600" y="0"/>
                        </a:cubicBezTo>
                        <a:cubicBezTo>
                          <a:pt x="2538606" y="-10297"/>
                          <a:pt x="2714551" y="-39338"/>
                          <a:pt x="2861391" y="0"/>
                        </a:cubicBezTo>
                        <a:cubicBezTo>
                          <a:pt x="3026919" y="28587"/>
                          <a:pt x="3412894" y="29126"/>
                          <a:pt x="3552490" y="0"/>
                        </a:cubicBezTo>
                        <a:cubicBezTo>
                          <a:pt x="3686081" y="-14849"/>
                          <a:pt x="3949661" y="-63071"/>
                          <a:pt x="4243589" y="0"/>
                        </a:cubicBezTo>
                        <a:cubicBezTo>
                          <a:pt x="4244093" y="9145"/>
                          <a:pt x="4245348" y="18278"/>
                          <a:pt x="4243589" y="27432"/>
                        </a:cubicBezTo>
                        <a:cubicBezTo>
                          <a:pt x="4086617" y="11324"/>
                          <a:pt x="3946386" y="30245"/>
                          <a:pt x="3722234" y="27432"/>
                        </a:cubicBezTo>
                        <a:cubicBezTo>
                          <a:pt x="3527135" y="-8703"/>
                          <a:pt x="3279168" y="54419"/>
                          <a:pt x="3116007" y="27432"/>
                        </a:cubicBezTo>
                        <a:cubicBezTo>
                          <a:pt x="2973085" y="-42753"/>
                          <a:pt x="2755006" y="-7918"/>
                          <a:pt x="2509780" y="27432"/>
                        </a:cubicBezTo>
                        <a:cubicBezTo>
                          <a:pt x="2274221" y="27759"/>
                          <a:pt x="2060386" y="46729"/>
                          <a:pt x="1945989" y="27432"/>
                        </a:cubicBezTo>
                        <a:cubicBezTo>
                          <a:pt x="1841378" y="14504"/>
                          <a:pt x="1377651" y="30057"/>
                          <a:pt x="1254890" y="27432"/>
                        </a:cubicBezTo>
                        <a:cubicBezTo>
                          <a:pt x="1070932" y="44161"/>
                          <a:pt x="837558" y="21232"/>
                          <a:pt x="563791" y="27432"/>
                        </a:cubicBezTo>
                        <a:cubicBezTo>
                          <a:pt x="262927" y="23954"/>
                          <a:pt x="131332" y="37978"/>
                          <a:pt x="0" y="27432"/>
                        </a:cubicBezTo>
                        <a:cubicBezTo>
                          <a:pt x="-736" y="17315"/>
                          <a:pt x="432" y="6508"/>
                          <a:pt x="0" y="0"/>
                        </a:cubicBezTo>
                        <a:close/>
                      </a:path>
                      <a:path w="4243589" h="27432" fill="none" stroke="0" extrusionOk="0">
                        <a:moveTo>
                          <a:pt x="0" y="0"/>
                        </a:moveTo>
                        <a:cubicBezTo>
                          <a:pt x="143706" y="-24070"/>
                          <a:pt x="370953" y="-2854"/>
                          <a:pt x="563791" y="0"/>
                        </a:cubicBezTo>
                        <a:cubicBezTo>
                          <a:pt x="754576" y="7064"/>
                          <a:pt x="895371" y="-5198"/>
                          <a:pt x="1042710" y="0"/>
                        </a:cubicBezTo>
                        <a:cubicBezTo>
                          <a:pt x="1174003" y="11148"/>
                          <a:pt x="1351530" y="8088"/>
                          <a:pt x="1564066" y="0"/>
                        </a:cubicBezTo>
                        <a:cubicBezTo>
                          <a:pt x="1755407" y="12600"/>
                          <a:pt x="1941012" y="38950"/>
                          <a:pt x="2212729" y="0"/>
                        </a:cubicBezTo>
                        <a:cubicBezTo>
                          <a:pt x="2513544" y="-25113"/>
                          <a:pt x="2515180" y="-27658"/>
                          <a:pt x="2776520" y="0"/>
                        </a:cubicBezTo>
                        <a:cubicBezTo>
                          <a:pt x="3030391" y="25935"/>
                          <a:pt x="3168038" y="28221"/>
                          <a:pt x="3297875" y="0"/>
                        </a:cubicBezTo>
                        <a:cubicBezTo>
                          <a:pt x="3412066" y="-64975"/>
                          <a:pt x="3985860" y="-4208"/>
                          <a:pt x="4243589" y="0"/>
                        </a:cubicBezTo>
                        <a:cubicBezTo>
                          <a:pt x="4243032" y="8537"/>
                          <a:pt x="4244511" y="21849"/>
                          <a:pt x="4243589" y="27432"/>
                        </a:cubicBezTo>
                        <a:cubicBezTo>
                          <a:pt x="4072158" y="-309"/>
                          <a:pt x="3960368" y="37416"/>
                          <a:pt x="3637362" y="27432"/>
                        </a:cubicBezTo>
                        <a:cubicBezTo>
                          <a:pt x="3358910" y="62085"/>
                          <a:pt x="3255504" y="46768"/>
                          <a:pt x="3116007" y="27432"/>
                        </a:cubicBezTo>
                        <a:cubicBezTo>
                          <a:pt x="3002835" y="57969"/>
                          <a:pt x="2624892" y="43730"/>
                          <a:pt x="2424908" y="27432"/>
                        </a:cubicBezTo>
                        <a:cubicBezTo>
                          <a:pt x="2240994" y="6861"/>
                          <a:pt x="2094743" y="-25079"/>
                          <a:pt x="1861117" y="27432"/>
                        </a:cubicBezTo>
                        <a:cubicBezTo>
                          <a:pt x="1629201" y="50353"/>
                          <a:pt x="1484140" y="-4358"/>
                          <a:pt x="1382198" y="27432"/>
                        </a:cubicBezTo>
                        <a:cubicBezTo>
                          <a:pt x="1211704" y="43024"/>
                          <a:pt x="1030972" y="8006"/>
                          <a:pt x="733535" y="27432"/>
                        </a:cubicBezTo>
                        <a:cubicBezTo>
                          <a:pt x="421844" y="14473"/>
                          <a:pt x="334544" y="-5295"/>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1214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73083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830629 w 4480560"/>
              <a:gd name="connsiteY3" fmla="*/ 0 h 27432"/>
              <a:gd name="connsiteX4" fmla="*/ 2425903 w 4480560"/>
              <a:gd name="connsiteY4" fmla="*/ 0 h 27432"/>
              <a:gd name="connsiteX5" fmla="*/ 3021178 w 4480560"/>
              <a:gd name="connsiteY5" fmla="*/ 0 h 27432"/>
              <a:gd name="connsiteX6" fmla="*/ 3750869 w 4480560"/>
              <a:gd name="connsiteY6" fmla="*/ 0 h 27432"/>
              <a:gd name="connsiteX7" fmla="*/ 4480560 w 4480560"/>
              <a:gd name="connsiteY7" fmla="*/ 0 h 27432"/>
              <a:gd name="connsiteX8" fmla="*/ 4480560 w 4480560"/>
              <a:gd name="connsiteY8" fmla="*/ 27432 h 27432"/>
              <a:gd name="connsiteX9" fmla="*/ 3930091 w 4480560"/>
              <a:gd name="connsiteY9" fmla="*/ 27432 h 27432"/>
              <a:gd name="connsiteX10" fmla="*/ 3290011 w 4480560"/>
              <a:gd name="connsiteY10" fmla="*/ 27432 h 27432"/>
              <a:gd name="connsiteX11" fmla="*/ 2649931 w 4480560"/>
              <a:gd name="connsiteY11" fmla="*/ 27432 h 27432"/>
              <a:gd name="connsiteX12" fmla="*/ 2054657 w 4480560"/>
              <a:gd name="connsiteY12" fmla="*/ 27432 h 27432"/>
              <a:gd name="connsiteX13" fmla="*/ 1324966 w 4480560"/>
              <a:gd name="connsiteY13" fmla="*/ 27432 h 27432"/>
              <a:gd name="connsiteX14" fmla="*/ 595274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6872" y="31304"/>
                  <a:pt x="341325" y="-1653"/>
                  <a:pt x="595274" y="0"/>
                </a:cubicBezTo>
                <a:cubicBezTo>
                  <a:pt x="854860" y="-117"/>
                  <a:pt x="861483" y="-13229"/>
                  <a:pt x="1100938" y="0"/>
                </a:cubicBezTo>
                <a:cubicBezTo>
                  <a:pt x="1345394" y="27858"/>
                  <a:pt x="1407319" y="-13024"/>
                  <a:pt x="1651406" y="0"/>
                </a:cubicBezTo>
                <a:cubicBezTo>
                  <a:pt x="1881595" y="-33876"/>
                  <a:pt x="2116106" y="20598"/>
                  <a:pt x="2336292" y="0"/>
                </a:cubicBezTo>
                <a:cubicBezTo>
                  <a:pt x="2541334" y="12257"/>
                  <a:pt x="2713812" y="48612"/>
                  <a:pt x="2931566" y="0"/>
                </a:cubicBezTo>
                <a:cubicBezTo>
                  <a:pt x="3119603" y="17904"/>
                  <a:pt x="3282244" y="-27891"/>
                  <a:pt x="3482035" y="0"/>
                </a:cubicBezTo>
                <a:cubicBezTo>
                  <a:pt x="3694333" y="-10137"/>
                  <a:pt x="4007846" y="-108596"/>
                  <a:pt x="4480560" y="0"/>
                </a:cubicBezTo>
                <a:cubicBezTo>
                  <a:pt x="4480802" y="9069"/>
                  <a:pt x="4478044" y="21960"/>
                  <a:pt x="4480560" y="27432"/>
                </a:cubicBezTo>
                <a:cubicBezTo>
                  <a:pt x="4297688" y="75334"/>
                  <a:pt x="4016989" y="9892"/>
                  <a:pt x="3840480" y="27432"/>
                </a:cubicBezTo>
                <a:cubicBezTo>
                  <a:pt x="3684354" y="-14780"/>
                  <a:pt x="3561947" y="-12891"/>
                  <a:pt x="3290011" y="27432"/>
                </a:cubicBezTo>
                <a:cubicBezTo>
                  <a:pt x="2975059" y="20888"/>
                  <a:pt x="2877717" y="-28795"/>
                  <a:pt x="2560320" y="27432"/>
                </a:cubicBezTo>
                <a:cubicBezTo>
                  <a:pt x="2253375" y="57746"/>
                  <a:pt x="2167914" y="71395"/>
                  <a:pt x="1965046" y="27432"/>
                </a:cubicBezTo>
                <a:cubicBezTo>
                  <a:pt x="1794099" y="36724"/>
                  <a:pt x="1682049" y="78793"/>
                  <a:pt x="1459382" y="27432"/>
                </a:cubicBezTo>
                <a:cubicBezTo>
                  <a:pt x="1268729" y="16443"/>
                  <a:pt x="910764" y="30250"/>
                  <a:pt x="774497" y="27432"/>
                </a:cubicBezTo>
                <a:cubicBezTo>
                  <a:pt x="733798" y="12408"/>
                  <a:pt x="407365" y="45621"/>
                  <a:pt x="0" y="27432"/>
                </a:cubicBezTo>
                <a:cubicBezTo>
                  <a:pt x="-204" y="15799"/>
                  <a:pt x="-207" y="9680"/>
                  <a:pt x="0" y="0"/>
                </a:cubicBezTo>
                <a:close/>
              </a:path>
              <a:path w="4480560" h="27432" stroke="0" extrusionOk="0">
                <a:moveTo>
                  <a:pt x="0" y="0"/>
                </a:moveTo>
                <a:cubicBezTo>
                  <a:pt x="293605" y="8277"/>
                  <a:pt x="315353" y="6410"/>
                  <a:pt x="595274" y="0"/>
                </a:cubicBezTo>
                <a:cubicBezTo>
                  <a:pt x="849034" y="2463"/>
                  <a:pt x="1019126" y="-4510"/>
                  <a:pt x="1100938" y="0"/>
                </a:cubicBezTo>
                <a:cubicBezTo>
                  <a:pt x="1273431" y="-53563"/>
                  <a:pt x="1538988" y="-99573"/>
                  <a:pt x="1830629" y="0"/>
                </a:cubicBezTo>
                <a:cubicBezTo>
                  <a:pt x="2067713" y="45331"/>
                  <a:pt x="2182361" y="26235"/>
                  <a:pt x="2425903" y="0"/>
                </a:cubicBezTo>
                <a:cubicBezTo>
                  <a:pt x="2643269" y="-36240"/>
                  <a:pt x="2813819" y="-11473"/>
                  <a:pt x="3021178" y="0"/>
                </a:cubicBezTo>
                <a:cubicBezTo>
                  <a:pt x="3280189" y="1484"/>
                  <a:pt x="3524211" y="9939"/>
                  <a:pt x="3750869" y="0"/>
                </a:cubicBezTo>
                <a:cubicBezTo>
                  <a:pt x="3971459" y="28404"/>
                  <a:pt x="4301291" y="-32289"/>
                  <a:pt x="4480560" y="0"/>
                </a:cubicBezTo>
                <a:cubicBezTo>
                  <a:pt x="4481160" y="8176"/>
                  <a:pt x="4482771" y="16943"/>
                  <a:pt x="4480560" y="27432"/>
                </a:cubicBezTo>
                <a:cubicBezTo>
                  <a:pt x="4248448" y="4730"/>
                  <a:pt x="4210254" y="35932"/>
                  <a:pt x="3930091" y="27432"/>
                </a:cubicBezTo>
                <a:cubicBezTo>
                  <a:pt x="3687752" y="-18141"/>
                  <a:pt x="3514104" y="26932"/>
                  <a:pt x="3290011" y="27432"/>
                </a:cubicBezTo>
                <a:cubicBezTo>
                  <a:pt x="3146738" y="-64710"/>
                  <a:pt x="2900024" y="-24267"/>
                  <a:pt x="2649931" y="27432"/>
                </a:cubicBezTo>
                <a:cubicBezTo>
                  <a:pt x="2406069" y="69542"/>
                  <a:pt x="2199865" y="-24838"/>
                  <a:pt x="2054657" y="27432"/>
                </a:cubicBezTo>
                <a:cubicBezTo>
                  <a:pt x="1925315" y="82208"/>
                  <a:pt x="1513700" y="68909"/>
                  <a:pt x="1324966" y="27432"/>
                </a:cubicBezTo>
                <a:cubicBezTo>
                  <a:pt x="1021542" y="22437"/>
                  <a:pt x="786045" y="-48078"/>
                  <a:pt x="595274" y="27432"/>
                </a:cubicBezTo>
                <a:cubicBezTo>
                  <a:pt x="350202" y="54411"/>
                  <a:pt x="167781" y="47504"/>
                  <a:pt x="0" y="27432"/>
                </a:cubicBezTo>
                <a:cubicBezTo>
                  <a:pt x="-1685" y="16483"/>
                  <a:pt x="1372" y="6593"/>
                  <a:pt x="0" y="0"/>
                </a:cubicBezTo>
                <a:close/>
              </a:path>
              <a:path w="4480560" h="27432" fill="none" stroke="0" extrusionOk="0">
                <a:moveTo>
                  <a:pt x="0" y="0"/>
                </a:moveTo>
                <a:cubicBezTo>
                  <a:pt x="250717" y="222"/>
                  <a:pt x="315768" y="9705"/>
                  <a:pt x="595274" y="0"/>
                </a:cubicBezTo>
                <a:cubicBezTo>
                  <a:pt x="855912" y="-3819"/>
                  <a:pt x="863219" y="-16038"/>
                  <a:pt x="1100938" y="0"/>
                </a:cubicBezTo>
                <a:cubicBezTo>
                  <a:pt x="1317382" y="35900"/>
                  <a:pt x="1428369" y="-11997"/>
                  <a:pt x="1651406" y="0"/>
                </a:cubicBezTo>
                <a:cubicBezTo>
                  <a:pt x="1850897" y="22981"/>
                  <a:pt x="2206064" y="55543"/>
                  <a:pt x="2336292" y="0"/>
                </a:cubicBezTo>
                <a:cubicBezTo>
                  <a:pt x="2494487" y="-24959"/>
                  <a:pt x="2734673" y="-36360"/>
                  <a:pt x="2931566" y="0"/>
                </a:cubicBezTo>
                <a:cubicBezTo>
                  <a:pt x="3117667" y="-49710"/>
                  <a:pt x="3315578" y="34091"/>
                  <a:pt x="3482035" y="0"/>
                </a:cubicBezTo>
                <a:cubicBezTo>
                  <a:pt x="3692335" y="-159612"/>
                  <a:pt x="4044601" y="-27849"/>
                  <a:pt x="4480560" y="0"/>
                </a:cubicBezTo>
                <a:cubicBezTo>
                  <a:pt x="4480207" y="9690"/>
                  <a:pt x="4481776" y="21574"/>
                  <a:pt x="4480560" y="27432"/>
                </a:cubicBezTo>
                <a:cubicBezTo>
                  <a:pt x="4342949" y="24398"/>
                  <a:pt x="4054835" y="59897"/>
                  <a:pt x="3840480" y="27432"/>
                </a:cubicBezTo>
                <a:cubicBezTo>
                  <a:pt x="3661573" y="28536"/>
                  <a:pt x="3559351" y="33579"/>
                  <a:pt x="3290011" y="27432"/>
                </a:cubicBezTo>
                <a:cubicBezTo>
                  <a:pt x="3025046" y="80862"/>
                  <a:pt x="2901801" y="42948"/>
                  <a:pt x="2560320" y="27432"/>
                </a:cubicBezTo>
                <a:cubicBezTo>
                  <a:pt x="2311792" y="13675"/>
                  <a:pt x="2188380" y="3184"/>
                  <a:pt x="1965046" y="27432"/>
                </a:cubicBezTo>
                <a:cubicBezTo>
                  <a:pt x="1781244" y="35512"/>
                  <a:pt x="1679470" y="35068"/>
                  <a:pt x="1459382" y="27432"/>
                </a:cubicBezTo>
                <a:cubicBezTo>
                  <a:pt x="1230396" y="7089"/>
                  <a:pt x="908060" y="51212"/>
                  <a:pt x="774497" y="27432"/>
                </a:cubicBezTo>
                <a:cubicBezTo>
                  <a:pt x="619158" y="-40146"/>
                  <a:pt x="357073" y="13747"/>
                  <a:pt x="0" y="27432"/>
                </a:cubicBezTo>
                <a:cubicBezTo>
                  <a:pt x="-1537" y="14569"/>
                  <a:pt x="338" y="7773"/>
                  <a:pt x="0" y="0"/>
                </a:cubicBezTo>
                <a:close/>
              </a:path>
              <a:path w="4480560" h="27432" fill="none" stroke="0" extrusionOk="0">
                <a:moveTo>
                  <a:pt x="0" y="0"/>
                </a:moveTo>
                <a:cubicBezTo>
                  <a:pt x="260339" y="10143"/>
                  <a:pt x="332909" y="2098"/>
                  <a:pt x="595274" y="0"/>
                </a:cubicBezTo>
                <a:cubicBezTo>
                  <a:pt x="858128" y="-1786"/>
                  <a:pt x="862357" y="-13299"/>
                  <a:pt x="1100938" y="0"/>
                </a:cubicBezTo>
                <a:cubicBezTo>
                  <a:pt x="1326847" y="30821"/>
                  <a:pt x="1417293" y="-12508"/>
                  <a:pt x="1651406" y="0"/>
                </a:cubicBezTo>
                <a:cubicBezTo>
                  <a:pt x="1871024" y="-760"/>
                  <a:pt x="2168295" y="29978"/>
                  <a:pt x="2336292" y="0"/>
                </a:cubicBezTo>
                <a:cubicBezTo>
                  <a:pt x="2540121" y="-2086"/>
                  <a:pt x="2723878" y="23547"/>
                  <a:pt x="2931566" y="0"/>
                </a:cubicBezTo>
                <a:cubicBezTo>
                  <a:pt x="3107859" y="-21575"/>
                  <a:pt x="3274840" y="29181"/>
                  <a:pt x="3482035" y="0"/>
                </a:cubicBezTo>
                <a:cubicBezTo>
                  <a:pt x="3640634" y="-111846"/>
                  <a:pt x="3978133" y="-6833"/>
                  <a:pt x="4480560" y="0"/>
                </a:cubicBezTo>
                <a:cubicBezTo>
                  <a:pt x="4480085" y="8594"/>
                  <a:pt x="4479586" y="21904"/>
                  <a:pt x="4480560" y="27432"/>
                </a:cubicBezTo>
                <a:cubicBezTo>
                  <a:pt x="4276878" y="46018"/>
                  <a:pt x="4029445" y="39115"/>
                  <a:pt x="3840480" y="27432"/>
                </a:cubicBezTo>
                <a:cubicBezTo>
                  <a:pt x="3670699" y="-538"/>
                  <a:pt x="3559144" y="23280"/>
                  <a:pt x="3290011" y="27432"/>
                </a:cubicBezTo>
                <a:cubicBezTo>
                  <a:pt x="2998410" y="37457"/>
                  <a:pt x="2875855" y="3547"/>
                  <a:pt x="2560320" y="27432"/>
                </a:cubicBezTo>
                <a:cubicBezTo>
                  <a:pt x="2288579" y="33227"/>
                  <a:pt x="2164020" y="28826"/>
                  <a:pt x="1965046" y="27432"/>
                </a:cubicBezTo>
                <a:cubicBezTo>
                  <a:pt x="1767048" y="41443"/>
                  <a:pt x="1683697" y="59406"/>
                  <a:pt x="1459382" y="27432"/>
                </a:cubicBezTo>
                <a:cubicBezTo>
                  <a:pt x="1242704" y="12843"/>
                  <a:pt x="900630" y="13500"/>
                  <a:pt x="774497" y="27432"/>
                </a:cubicBezTo>
                <a:cubicBezTo>
                  <a:pt x="693153" y="-39419"/>
                  <a:pt x="336441" y="39888"/>
                  <a:pt x="0" y="27432"/>
                </a:cubicBezTo>
                <a:cubicBezTo>
                  <a:pt x="-1121" y="16693"/>
                  <a:pt x="225" y="9654"/>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830629 w 4480560"/>
                      <a:gd name="connsiteY3" fmla="*/ 0 h 27432"/>
                      <a:gd name="connsiteX4" fmla="*/ 2425903 w 4480560"/>
                      <a:gd name="connsiteY4" fmla="*/ 0 h 27432"/>
                      <a:gd name="connsiteX5" fmla="*/ 3021178 w 4480560"/>
                      <a:gd name="connsiteY5" fmla="*/ 0 h 27432"/>
                      <a:gd name="connsiteX6" fmla="*/ 3750869 w 4480560"/>
                      <a:gd name="connsiteY6" fmla="*/ 0 h 27432"/>
                      <a:gd name="connsiteX7" fmla="*/ 4480560 w 4480560"/>
                      <a:gd name="connsiteY7" fmla="*/ 0 h 27432"/>
                      <a:gd name="connsiteX8" fmla="*/ 4480560 w 4480560"/>
                      <a:gd name="connsiteY8" fmla="*/ 27432 h 27432"/>
                      <a:gd name="connsiteX9" fmla="*/ 3930091 w 4480560"/>
                      <a:gd name="connsiteY9" fmla="*/ 27432 h 27432"/>
                      <a:gd name="connsiteX10" fmla="*/ 3290011 w 4480560"/>
                      <a:gd name="connsiteY10" fmla="*/ 27432 h 27432"/>
                      <a:gd name="connsiteX11" fmla="*/ 2649931 w 4480560"/>
                      <a:gd name="connsiteY11" fmla="*/ 27432 h 27432"/>
                      <a:gd name="connsiteX12" fmla="*/ 2054657 w 4480560"/>
                      <a:gd name="connsiteY12" fmla="*/ 27432 h 27432"/>
                      <a:gd name="connsiteX13" fmla="*/ 1324966 w 4480560"/>
                      <a:gd name="connsiteY13" fmla="*/ 27432 h 27432"/>
                      <a:gd name="connsiteX14" fmla="*/ 595274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574" y="14606"/>
                          <a:pt x="338605" y="-40"/>
                          <a:pt x="595274" y="0"/>
                        </a:cubicBezTo>
                        <a:cubicBezTo>
                          <a:pt x="856171" y="-2198"/>
                          <a:pt x="863435" y="-13333"/>
                          <a:pt x="1100938" y="0"/>
                        </a:cubicBezTo>
                        <a:cubicBezTo>
                          <a:pt x="1340270" y="17713"/>
                          <a:pt x="1418448" y="-18893"/>
                          <a:pt x="1651406" y="0"/>
                        </a:cubicBezTo>
                        <a:cubicBezTo>
                          <a:pt x="1875387" y="1627"/>
                          <a:pt x="2153037" y="22688"/>
                          <a:pt x="2336292" y="0"/>
                        </a:cubicBezTo>
                        <a:cubicBezTo>
                          <a:pt x="2522206" y="-4211"/>
                          <a:pt x="2718333" y="34959"/>
                          <a:pt x="2931566" y="0"/>
                        </a:cubicBezTo>
                        <a:cubicBezTo>
                          <a:pt x="3137043" y="-17106"/>
                          <a:pt x="3304331" y="1415"/>
                          <a:pt x="3482035" y="0"/>
                        </a:cubicBezTo>
                        <a:cubicBezTo>
                          <a:pt x="3649837" y="-24078"/>
                          <a:pt x="4010577" y="-51921"/>
                          <a:pt x="4480560" y="0"/>
                        </a:cubicBezTo>
                        <a:cubicBezTo>
                          <a:pt x="4479748" y="8405"/>
                          <a:pt x="4478972" y="21756"/>
                          <a:pt x="4480560" y="27432"/>
                        </a:cubicBezTo>
                        <a:cubicBezTo>
                          <a:pt x="4305601" y="50664"/>
                          <a:pt x="4025154" y="35606"/>
                          <a:pt x="3840480" y="27432"/>
                        </a:cubicBezTo>
                        <a:cubicBezTo>
                          <a:pt x="3668919" y="-3187"/>
                          <a:pt x="3556555" y="-3530"/>
                          <a:pt x="3290011" y="27432"/>
                        </a:cubicBezTo>
                        <a:cubicBezTo>
                          <a:pt x="2991827" y="27316"/>
                          <a:pt x="2862038" y="-13378"/>
                          <a:pt x="2560320" y="27432"/>
                        </a:cubicBezTo>
                        <a:cubicBezTo>
                          <a:pt x="2273396" y="46520"/>
                          <a:pt x="2159701" y="49142"/>
                          <a:pt x="1965046" y="27432"/>
                        </a:cubicBezTo>
                        <a:cubicBezTo>
                          <a:pt x="1785994" y="38332"/>
                          <a:pt x="1686680" y="61464"/>
                          <a:pt x="1459382" y="27432"/>
                        </a:cubicBezTo>
                        <a:cubicBezTo>
                          <a:pt x="1260610" y="14114"/>
                          <a:pt x="913962" y="40676"/>
                          <a:pt x="774497" y="27432"/>
                        </a:cubicBezTo>
                        <a:cubicBezTo>
                          <a:pt x="689426" y="10997"/>
                          <a:pt x="378264" y="15467"/>
                          <a:pt x="0" y="27432"/>
                        </a:cubicBezTo>
                        <a:cubicBezTo>
                          <a:pt x="-476" y="15539"/>
                          <a:pt x="-411" y="9181"/>
                          <a:pt x="0" y="0"/>
                        </a:cubicBezTo>
                        <a:close/>
                      </a:path>
                      <a:path w="4480560" h="27432" stroke="0" extrusionOk="0">
                        <a:moveTo>
                          <a:pt x="0" y="0"/>
                        </a:moveTo>
                        <a:cubicBezTo>
                          <a:pt x="290844" y="5546"/>
                          <a:pt x="318443" y="10543"/>
                          <a:pt x="595274" y="0"/>
                        </a:cubicBezTo>
                        <a:cubicBezTo>
                          <a:pt x="862223" y="-10630"/>
                          <a:pt x="1008164" y="-6970"/>
                          <a:pt x="1100938" y="0"/>
                        </a:cubicBezTo>
                        <a:cubicBezTo>
                          <a:pt x="1231751" y="-9052"/>
                          <a:pt x="1563421" y="-55931"/>
                          <a:pt x="1830629" y="0"/>
                        </a:cubicBezTo>
                        <a:cubicBezTo>
                          <a:pt x="2081843" y="38764"/>
                          <a:pt x="2181743" y="16966"/>
                          <a:pt x="2425903" y="0"/>
                        </a:cubicBezTo>
                        <a:cubicBezTo>
                          <a:pt x="2657412" y="-20059"/>
                          <a:pt x="2795431" y="8423"/>
                          <a:pt x="3021178" y="0"/>
                        </a:cubicBezTo>
                        <a:cubicBezTo>
                          <a:pt x="3275119" y="-4749"/>
                          <a:pt x="3480943" y="2522"/>
                          <a:pt x="3750869" y="0"/>
                        </a:cubicBezTo>
                        <a:cubicBezTo>
                          <a:pt x="4005211" y="16055"/>
                          <a:pt x="4302144" y="-2969"/>
                          <a:pt x="4480560" y="0"/>
                        </a:cubicBezTo>
                        <a:cubicBezTo>
                          <a:pt x="4481064" y="9145"/>
                          <a:pt x="4482319" y="18278"/>
                          <a:pt x="4480560" y="27432"/>
                        </a:cubicBezTo>
                        <a:cubicBezTo>
                          <a:pt x="4261480" y="3713"/>
                          <a:pt x="4206199" y="42245"/>
                          <a:pt x="3930091" y="27432"/>
                        </a:cubicBezTo>
                        <a:cubicBezTo>
                          <a:pt x="3666932" y="-1758"/>
                          <a:pt x="3493645" y="28520"/>
                          <a:pt x="3290011" y="27432"/>
                        </a:cubicBezTo>
                        <a:cubicBezTo>
                          <a:pt x="3137078" y="-27316"/>
                          <a:pt x="2894690" y="-4232"/>
                          <a:pt x="2649931" y="27432"/>
                        </a:cubicBezTo>
                        <a:cubicBezTo>
                          <a:pt x="2413020" y="35010"/>
                          <a:pt x="2225991" y="3157"/>
                          <a:pt x="2054657" y="27432"/>
                        </a:cubicBezTo>
                        <a:cubicBezTo>
                          <a:pt x="1886877" y="51257"/>
                          <a:pt x="1548763" y="59106"/>
                          <a:pt x="1324966" y="27432"/>
                        </a:cubicBezTo>
                        <a:cubicBezTo>
                          <a:pt x="1040995" y="15613"/>
                          <a:pt x="786929" y="-3939"/>
                          <a:pt x="595274" y="27432"/>
                        </a:cubicBezTo>
                        <a:cubicBezTo>
                          <a:pt x="371401" y="46547"/>
                          <a:pt x="168483" y="36883"/>
                          <a:pt x="0" y="27432"/>
                        </a:cubicBezTo>
                        <a:cubicBezTo>
                          <a:pt x="-736" y="17315"/>
                          <a:pt x="432" y="6508"/>
                          <a:pt x="0" y="0"/>
                        </a:cubicBezTo>
                        <a:close/>
                      </a:path>
                      <a:path w="4480560" h="27432" fill="none" stroke="0" extrusionOk="0">
                        <a:moveTo>
                          <a:pt x="0" y="0"/>
                        </a:moveTo>
                        <a:cubicBezTo>
                          <a:pt x="254633" y="596"/>
                          <a:pt x="318854" y="8353"/>
                          <a:pt x="595274" y="0"/>
                        </a:cubicBezTo>
                        <a:cubicBezTo>
                          <a:pt x="857042" y="-2503"/>
                          <a:pt x="863005" y="-13327"/>
                          <a:pt x="1100938" y="0"/>
                        </a:cubicBezTo>
                        <a:cubicBezTo>
                          <a:pt x="1322315" y="28736"/>
                          <a:pt x="1429801" y="-15572"/>
                          <a:pt x="1651406" y="0"/>
                        </a:cubicBezTo>
                        <a:cubicBezTo>
                          <a:pt x="1861310" y="20479"/>
                          <a:pt x="2199002" y="36173"/>
                          <a:pt x="2336292" y="0"/>
                        </a:cubicBezTo>
                        <a:cubicBezTo>
                          <a:pt x="2504451" y="-23230"/>
                          <a:pt x="2735943" y="-3451"/>
                          <a:pt x="2931566" y="0"/>
                        </a:cubicBezTo>
                        <a:cubicBezTo>
                          <a:pt x="3109081" y="-33272"/>
                          <a:pt x="3310374" y="39503"/>
                          <a:pt x="3482035" y="0"/>
                        </a:cubicBezTo>
                        <a:cubicBezTo>
                          <a:pt x="3630968" y="-117346"/>
                          <a:pt x="3975789" y="30358"/>
                          <a:pt x="4480560" y="0"/>
                        </a:cubicBezTo>
                        <a:cubicBezTo>
                          <a:pt x="4480003" y="8537"/>
                          <a:pt x="4481482" y="21849"/>
                          <a:pt x="4480560" y="27432"/>
                        </a:cubicBezTo>
                        <a:cubicBezTo>
                          <a:pt x="4299745" y="21741"/>
                          <a:pt x="4055484" y="67940"/>
                          <a:pt x="3840480" y="27432"/>
                        </a:cubicBezTo>
                        <a:cubicBezTo>
                          <a:pt x="3665362" y="28120"/>
                          <a:pt x="3548412" y="20248"/>
                          <a:pt x="3290011" y="27432"/>
                        </a:cubicBezTo>
                        <a:cubicBezTo>
                          <a:pt x="3037450" y="50639"/>
                          <a:pt x="2862123" y="56883"/>
                          <a:pt x="2560320" y="27432"/>
                        </a:cubicBezTo>
                        <a:cubicBezTo>
                          <a:pt x="2308793" y="20872"/>
                          <a:pt x="2153402" y="-12255"/>
                          <a:pt x="1965046" y="27432"/>
                        </a:cubicBezTo>
                        <a:cubicBezTo>
                          <a:pt x="1778601" y="39660"/>
                          <a:pt x="1672011" y="37556"/>
                          <a:pt x="1459382" y="27432"/>
                        </a:cubicBezTo>
                        <a:cubicBezTo>
                          <a:pt x="1212351" y="3860"/>
                          <a:pt x="906131" y="26575"/>
                          <a:pt x="774497" y="27432"/>
                        </a:cubicBezTo>
                        <a:cubicBezTo>
                          <a:pt x="636671" y="-33567"/>
                          <a:pt x="331670" y="15421"/>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66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11/18/22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830629 w 4480560"/>
              <a:gd name="connsiteY3" fmla="*/ 0 h 27432"/>
              <a:gd name="connsiteX4" fmla="*/ 2425903 w 4480560"/>
              <a:gd name="connsiteY4" fmla="*/ 0 h 27432"/>
              <a:gd name="connsiteX5" fmla="*/ 3021178 w 4480560"/>
              <a:gd name="connsiteY5" fmla="*/ 0 h 27432"/>
              <a:gd name="connsiteX6" fmla="*/ 3750869 w 4480560"/>
              <a:gd name="connsiteY6" fmla="*/ 0 h 27432"/>
              <a:gd name="connsiteX7" fmla="*/ 4480560 w 4480560"/>
              <a:gd name="connsiteY7" fmla="*/ 0 h 27432"/>
              <a:gd name="connsiteX8" fmla="*/ 4480560 w 4480560"/>
              <a:gd name="connsiteY8" fmla="*/ 27432 h 27432"/>
              <a:gd name="connsiteX9" fmla="*/ 3930091 w 4480560"/>
              <a:gd name="connsiteY9" fmla="*/ 27432 h 27432"/>
              <a:gd name="connsiteX10" fmla="*/ 3290011 w 4480560"/>
              <a:gd name="connsiteY10" fmla="*/ 27432 h 27432"/>
              <a:gd name="connsiteX11" fmla="*/ 2649931 w 4480560"/>
              <a:gd name="connsiteY11" fmla="*/ 27432 h 27432"/>
              <a:gd name="connsiteX12" fmla="*/ 2054657 w 4480560"/>
              <a:gd name="connsiteY12" fmla="*/ 27432 h 27432"/>
              <a:gd name="connsiteX13" fmla="*/ 1324966 w 4480560"/>
              <a:gd name="connsiteY13" fmla="*/ 27432 h 27432"/>
              <a:gd name="connsiteX14" fmla="*/ 595274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6872" y="31304"/>
                  <a:pt x="341325" y="-1653"/>
                  <a:pt x="595274" y="0"/>
                </a:cubicBezTo>
                <a:cubicBezTo>
                  <a:pt x="854860" y="-117"/>
                  <a:pt x="861483" y="-13229"/>
                  <a:pt x="1100938" y="0"/>
                </a:cubicBezTo>
                <a:cubicBezTo>
                  <a:pt x="1345394" y="27858"/>
                  <a:pt x="1407319" y="-13024"/>
                  <a:pt x="1651406" y="0"/>
                </a:cubicBezTo>
                <a:cubicBezTo>
                  <a:pt x="1881595" y="-33876"/>
                  <a:pt x="2116106" y="20598"/>
                  <a:pt x="2336292" y="0"/>
                </a:cubicBezTo>
                <a:cubicBezTo>
                  <a:pt x="2541334" y="12257"/>
                  <a:pt x="2713812" y="48612"/>
                  <a:pt x="2931566" y="0"/>
                </a:cubicBezTo>
                <a:cubicBezTo>
                  <a:pt x="3119603" y="17904"/>
                  <a:pt x="3282244" y="-27891"/>
                  <a:pt x="3482035" y="0"/>
                </a:cubicBezTo>
                <a:cubicBezTo>
                  <a:pt x="3694333" y="-10137"/>
                  <a:pt x="4007846" y="-108596"/>
                  <a:pt x="4480560" y="0"/>
                </a:cubicBezTo>
                <a:cubicBezTo>
                  <a:pt x="4480802" y="9069"/>
                  <a:pt x="4478044" y="21960"/>
                  <a:pt x="4480560" y="27432"/>
                </a:cubicBezTo>
                <a:cubicBezTo>
                  <a:pt x="4297688" y="75334"/>
                  <a:pt x="4016989" y="9892"/>
                  <a:pt x="3840480" y="27432"/>
                </a:cubicBezTo>
                <a:cubicBezTo>
                  <a:pt x="3684354" y="-14780"/>
                  <a:pt x="3561947" y="-12891"/>
                  <a:pt x="3290011" y="27432"/>
                </a:cubicBezTo>
                <a:cubicBezTo>
                  <a:pt x="2975059" y="20888"/>
                  <a:pt x="2877717" y="-28795"/>
                  <a:pt x="2560320" y="27432"/>
                </a:cubicBezTo>
                <a:cubicBezTo>
                  <a:pt x="2253375" y="57746"/>
                  <a:pt x="2167914" y="71395"/>
                  <a:pt x="1965046" y="27432"/>
                </a:cubicBezTo>
                <a:cubicBezTo>
                  <a:pt x="1794099" y="36724"/>
                  <a:pt x="1682049" y="78793"/>
                  <a:pt x="1459382" y="27432"/>
                </a:cubicBezTo>
                <a:cubicBezTo>
                  <a:pt x="1268729" y="16443"/>
                  <a:pt x="910764" y="30250"/>
                  <a:pt x="774497" y="27432"/>
                </a:cubicBezTo>
                <a:cubicBezTo>
                  <a:pt x="733798" y="12408"/>
                  <a:pt x="407365" y="45621"/>
                  <a:pt x="0" y="27432"/>
                </a:cubicBezTo>
                <a:cubicBezTo>
                  <a:pt x="-204" y="15799"/>
                  <a:pt x="-207" y="9680"/>
                  <a:pt x="0" y="0"/>
                </a:cubicBezTo>
                <a:close/>
              </a:path>
              <a:path w="4480560" h="27432" stroke="0" extrusionOk="0">
                <a:moveTo>
                  <a:pt x="0" y="0"/>
                </a:moveTo>
                <a:cubicBezTo>
                  <a:pt x="293605" y="8277"/>
                  <a:pt x="315353" y="6410"/>
                  <a:pt x="595274" y="0"/>
                </a:cubicBezTo>
                <a:cubicBezTo>
                  <a:pt x="849034" y="2463"/>
                  <a:pt x="1019126" y="-4510"/>
                  <a:pt x="1100938" y="0"/>
                </a:cubicBezTo>
                <a:cubicBezTo>
                  <a:pt x="1273431" y="-53563"/>
                  <a:pt x="1538988" y="-99573"/>
                  <a:pt x="1830629" y="0"/>
                </a:cubicBezTo>
                <a:cubicBezTo>
                  <a:pt x="2067713" y="45331"/>
                  <a:pt x="2182361" y="26235"/>
                  <a:pt x="2425903" y="0"/>
                </a:cubicBezTo>
                <a:cubicBezTo>
                  <a:pt x="2643269" y="-36240"/>
                  <a:pt x="2813819" y="-11473"/>
                  <a:pt x="3021178" y="0"/>
                </a:cubicBezTo>
                <a:cubicBezTo>
                  <a:pt x="3280189" y="1484"/>
                  <a:pt x="3524211" y="9939"/>
                  <a:pt x="3750869" y="0"/>
                </a:cubicBezTo>
                <a:cubicBezTo>
                  <a:pt x="3971459" y="28404"/>
                  <a:pt x="4301291" y="-32289"/>
                  <a:pt x="4480560" y="0"/>
                </a:cubicBezTo>
                <a:cubicBezTo>
                  <a:pt x="4481160" y="8176"/>
                  <a:pt x="4482771" y="16943"/>
                  <a:pt x="4480560" y="27432"/>
                </a:cubicBezTo>
                <a:cubicBezTo>
                  <a:pt x="4248448" y="4730"/>
                  <a:pt x="4210254" y="35932"/>
                  <a:pt x="3930091" y="27432"/>
                </a:cubicBezTo>
                <a:cubicBezTo>
                  <a:pt x="3687752" y="-18141"/>
                  <a:pt x="3514104" y="26932"/>
                  <a:pt x="3290011" y="27432"/>
                </a:cubicBezTo>
                <a:cubicBezTo>
                  <a:pt x="3146738" y="-64710"/>
                  <a:pt x="2900024" y="-24267"/>
                  <a:pt x="2649931" y="27432"/>
                </a:cubicBezTo>
                <a:cubicBezTo>
                  <a:pt x="2406069" y="69542"/>
                  <a:pt x="2199865" y="-24838"/>
                  <a:pt x="2054657" y="27432"/>
                </a:cubicBezTo>
                <a:cubicBezTo>
                  <a:pt x="1925315" y="82208"/>
                  <a:pt x="1513700" y="68909"/>
                  <a:pt x="1324966" y="27432"/>
                </a:cubicBezTo>
                <a:cubicBezTo>
                  <a:pt x="1021542" y="22437"/>
                  <a:pt x="786045" y="-48078"/>
                  <a:pt x="595274" y="27432"/>
                </a:cubicBezTo>
                <a:cubicBezTo>
                  <a:pt x="350202" y="54411"/>
                  <a:pt x="167781" y="47504"/>
                  <a:pt x="0" y="27432"/>
                </a:cubicBezTo>
                <a:cubicBezTo>
                  <a:pt x="-1685" y="16483"/>
                  <a:pt x="1372" y="6593"/>
                  <a:pt x="0" y="0"/>
                </a:cubicBezTo>
                <a:close/>
              </a:path>
              <a:path w="4480560" h="27432" fill="none" stroke="0" extrusionOk="0">
                <a:moveTo>
                  <a:pt x="0" y="0"/>
                </a:moveTo>
                <a:cubicBezTo>
                  <a:pt x="250717" y="222"/>
                  <a:pt x="315768" y="9705"/>
                  <a:pt x="595274" y="0"/>
                </a:cubicBezTo>
                <a:cubicBezTo>
                  <a:pt x="855912" y="-3819"/>
                  <a:pt x="863219" y="-16038"/>
                  <a:pt x="1100938" y="0"/>
                </a:cubicBezTo>
                <a:cubicBezTo>
                  <a:pt x="1317382" y="35900"/>
                  <a:pt x="1428369" y="-11997"/>
                  <a:pt x="1651406" y="0"/>
                </a:cubicBezTo>
                <a:cubicBezTo>
                  <a:pt x="1850897" y="22981"/>
                  <a:pt x="2206064" y="55543"/>
                  <a:pt x="2336292" y="0"/>
                </a:cubicBezTo>
                <a:cubicBezTo>
                  <a:pt x="2494487" y="-24959"/>
                  <a:pt x="2734673" y="-36360"/>
                  <a:pt x="2931566" y="0"/>
                </a:cubicBezTo>
                <a:cubicBezTo>
                  <a:pt x="3117667" y="-49710"/>
                  <a:pt x="3315578" y="34091"/>
                  <a:pt x="3482035" y="0"/>
                </a:cubicBezTo>
                <a:cubicBezTo>
                  <a:pt x="3692335" y="-159612"/>
                  <a:pt x="4044601" y="-27849"/>
                  <a:pt x="4480560" y="0"/>
                </a:cubicBezTo>
                <a:cubicBezTo>
                  <a:pt x="4480207" y="9690"/>
                  <a:pt x="4481776" y="21574"/>
                  <a:pt x="4480560" y="27432"/>
                </a:cubicBezTo>
                <a:cubicBezTo>
                  <a:pt x="4342949" y="24398"/>
                  <a:pt x="4054835" y="59897"/>
                  <a:pt x="3840480" y="27432"/>
                </a:cubicBezTo>
                <a:cubicBezTo>
                  <a:pt x="3661573" y="28536"/>
                  <a:pt x="3559351" y="33579"/>
                  <a:pt x="3290011" y="27432"/>
                </a:cubicBezTo>
                <a:cubicBezTo>
                  <a:pt x="3025046" y="80862"/>
                  <a:pt x="2901801" y="42948"/>
                  <a:pt x="2560320" y="27432"/>
                </a:cubicBezTo>
                <a:cubicBezTo>
                  <a:pt x="2311792" y="13675"/>
                  <a:pt x="2188380" y="3184"/>
                  <a:pt x="1965046" y="27432"/>
                </a:cubicBezTo>
                <a:cubicBezTo>
                  <a:pt x="1781244" y="35512"/>
                  <a:pt x="1679470" y="35068"/>
                  <a:pt x="1459382" y="27432"/>
                </a:cubicBezTo>
                <a:cubicBezTo>
                  <a:pt x="1230396" y="7089"/>
                  <a:pt x="908060" y="51212"/>
                  <a:pt x="774497" y="27432"/>
                </a:cubicBezTo>
                <a:cubicBezTo>
                  <a:pt x="619158" y="-40146"/>
                  <a:pt x="357073" y="13747"/>
                  <a:pt x="0" y="27432"/>
                </a:cubicBezTo>
                <a:cubicBezTo>
                  <a:pt x="-1537" y="14569"/>
                  <a:pt x="338" y="7773"/>
                  <a:pt x="0" y="0"/>
                </a:cubicBezTo>
                <a:close/>
              </a:path>
              <a:path w="4480560" h="27432" fill="none" stroke="0" extrusionOk="0">
                <a:moveTo>
                  <a:pt x="0" y="0"/>
                </a:moveTo>
                <a:cubicBezTo>
                  <a:pt x="260339" y="10143"/>
                  <a:pt x="332909" y="2098"/>
                  <a:pt x="595274" y="0"/>
                </a:cubicBezTo>
                <a:cubicBezTo>
                  <a:pt x="858128" y="-1786"/>
                  <a:pt x="862357" y="-13299"/>
                  <a:pt x="1100938" y="0"/>
                </a:cubicBezTo>
                <a:cubicBezTo>
                  <a:pt x="1326847" y="30821"/>
                  <a:pt x="1417293" y="-12508"/>
                  <a:pt x="1651406" y="0"/>
                </a:cubicBezTo>
                <a:cubicBezTo>
                  <a:pt x="1871024" y="-760"/>
                  <a:pt x="2168295" y="29978"/>
                  <a:pt x="2336292" y="0"/>
                </a:cubicBezTo>
                <a:cubicBezTo>
                  <a:pt x="2540121" y="-2086"/>
                  <a:pt x="2723878" y="23547"/>
                  <a:pt x="2931566" y="0"/>
                </a:cubicBezTo>
                <a:cubicBezTo>
                  <a:pt x="3107859" y="-21575"/>
                  <a:pt x="3274840" y="29181"/>
                  <a:pt x="3482035" y="0"/>
                </a:cubicBezTo>
                <a:cubicBezTo>
                  <a:pt x="3640634" y="-111846"/>
                  <a:pt x="3978133" y="-6833"/>
                  <a:pt x="4480560" y="0"/>
                </a:cubicBezTo>
                <a:cubicBezTo>
                  <a:pt x="4480085" y="8594"/>
                  <a:pt x="4479586" y="21904"/>
                  <a:pt x="4480560" y="27432"/>
                </a:cubicBezTo>
                <a:cubicBezTo>
                  <a:pt x="4276878" y="46018"/>
                  <a:pt x="4029445" y="39115"/>
                  <a:pt x="3840480" y="27432"/>
                </a:cubicBezTo>
                <a:cubicBezTo>
                  <a:pt x="3670699" y="-538"/>
                  <a:pt x="3559144" y="23280"/>
                  <a:pt x="3290011" y="27432"/>
                </a:cubicBezTo>
                <a:cubicBezTo>
                  <a:pt x="2998410" y="37457"/>
                  <a:pt x="2875855" y="3547"/>
                  <a:pt x="2560320" y="27432"/>
                </a:cubicBezTo>
                <a:cubicBezTo>
                  <a:pt x="2288579" y="33227"/>
                  <a:pt x="2164020" y="28826"/>
                  <a:pt x="1965046" y="27432"/>
                </a:cubicBezTo>
                <a:cubicBezTo>
                  <a:pt x="1767048" y="41443"/>
                  <a:pt x="1683697" y="59406"/>
                  <a:pt x="1459382" y="27432"/>
                </a:cubicBezTo>
                <a:cubicBezTo>
                  <a:pt x="1242704" y="12843"/>
                  <a:pt x="900630" y="13500"/>
                  <a:pt x="774497" y="27432"/>
                </a:cubicBezTo>
                <a:cubicBezTo>
                  <a:pt x="693153" y="-39419"/>
                  <a:pt x="336441" y="39888"/>
                  <a:pt x="0" y="27432"/>
                </a:cubicBezTo>
                <a:cubicBezTo>
                  <a:pt x="-1121" y="16693"/>
                  <a:pt x="225" y="9654"/>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 name="connsiteX0" fmla="*/ 0 w 4480560"/>
                      <a:gd name="connsiteY0" fmla="*/ 0 h 27432"/>
                      <a:gd name="connsiteX1" fmla="*/ 595274 w 4480560"/>
                      <a:gd name="connsiteY1" fmla="*/ 0 h 27432"/>
                      <a:gd name="connsiteX2" fmla="*/ 1100938 w 4480560"/>
                      <a:gd name="connsiteY2" fmla="*/ 0 h 27432"/>
                      <a:gd name="connsiteX3" fmla="*/ 1830629 w 4480560"/>
                      <a:gd name="connsiteY3" fmla="*/ 0 h 27432"/>
                      <a:gd name="connsiteX4" fmla="*/ 2425903 w 4480560"/>
                      <a:gd name="connsiteY4" fmla="*/ 0 h 27432"/>
                      <a:gd name="connsiteX5" fmla="*/ 3021178 w 4480560"/>
                      <a:gd name="connsiteY5" fmla="*/ 0 h 27432"/>
                      <a:gd name="connsiteX6" fmla="*/ 3750869 w 4480560"/>
                      <a:gd name="connsiteY6" fmla="*/ 0 h 27432"/>
                      <a:gd name="connsiteX7" fmla="*/ 4480560 w 4480560"/>
                      <a:gd name="connsiteY7" fmla="*/ 0 h 27432"/>
                      <a:gd name="connsiteX8" fmla="*/ 4480560 w 4480560"/>
                      <a:gd name="connsiteY8" fmla="*/ 27432 h 27432"/>
                      <a:gd name="connsiteX9" fmla="*/ 3930091 w 4480560"/>
                      <a:gd name="connsiteY9" fmla="*/ 27432 h 27432"/>
                      <a:gd name="connsiteX10" fmla="*/ 3290011 w 4480560"/>
                      <a:gd name="connsiteY10" fmla="*/ 27432 h 27432"/>
                      <a:gd name="connsiteX11" fmla="*/ 2649931 w 4480560"/>
                      <a:gd name="connsiteY11" fmla="*/ 27432 h 27432"/>
                      <a:gd name="connsiteX12" fmla="*/ 2054657 w 4480560"/>
                      <a:gd name="connsiteY12" fmla="*/ 27432 h 27432"/>
                      <a:gd name="connsiteX13" fmla="*/ 1324966 w 4480560"/>
                      <a:gd name="connsiteY13" fmla="*/ 27432 h 27432"/>
                      <a:gd name="connsiteX14" fmla="*/ 595274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574" y="14606"/>
                          <a:pt x="338605" y="-40"/>
                          <a:pt x="595274" y="0"/>
                        </a:cubicBezTo>
                        <a:cubicBezTo>
                          <a:pt x="856171" y="-2198"/>
                          <a:pt x="863435" y="-13333"/>
                          <a:pt x="1100938" y="0"/>
                        </a:cubicBezTo>
                        <a:cubicBezTo>
                          <a:pt x="1340270" y="17713"/>
                          <a:pt x="1418448" y="-18893"/>
                          <a:pt x="1651406" y="0"/>
                        </a:cubicBezTo>
                        <a:cubicBezTo>
                          <a:pt x="1875387" y="1627"/>
                          <a:pt x="2153037" y="22688"/>
                          <a:pt x="2336292" y="0"/>
                        </a:cubicBezTo>
                        <a:cubicBezTo>
                          <a:pt x="2522206" y="-4211"/>
                          <a:pt x="2718333" y="34959"/>
                          <a:pt x="2931566" y="0"/>
                        </a:cubicBezTo>
                        <a:cubicBezTo>
                          <a:pt x="3137043" y="-17106"/>
                          <a:pt x="3304331" y="1415"/>
                          <a:pt x="3482035" y="0"/>
                        </a:cubicBezTo>
                        <a:cubicBezTo>
                          <a:pt x="3649837" y="-24078"/>
                          <a:pt x="4010577" y="-51921"/>
                          <a:pt x="4480560" y="0"/>
                        </a:cubicBezTo>
                        <a:cubicBezTo>
                          <a:pt x="4479748" y="8405"/>
                          <a:pt x="4478972" y="21756"/>
                          <a:pt x="4480560" y="27432"/>
                        </a:cubicBezTo>
                        <a:cubicBezTo>
                          <a:pt x="4305601" y="50664"/>
                          <a:pt x="4025154" y="35606"/>
                          <a:pt x="3840480" y="27432"/>
                        </a:cubicBezTo>
                        <a:cubicBezTo>
                          <a:pt x="3668919" y="-3187"/>
                          <a:pt x="3556555" y="-3530"/>
                          <a:pt x="3290011" y="27432"/>
                        </a:cubicBezTo>
                        <a:cubicBezTo>
                          <a:pt x="2991827" y="27316"/>
                          <a:pt x="2862038" y="-13378"/>
                          <a:pt x="2560320" y="27432"/>
                        </a:cubicBezTo>
                        <a:cubicBezTo>
                          <a:pt x="2273396" y="46520"/>
                          <a:pt x="2159701" y="49142"/>
                          <a:pt x="1965046" y="27432"/>
                        </a:cubicBezTo>
                        <a:cubicBezTo>
                          <a:pt x="1785994" y="38332"/>
                          <a:pt x="1686680" y="61464"/>
                          <a:pt x="1459382" y="27432"/>
                        </a:cubicBezTo>
                        <a:cubicBezTo>
                          <a:pt x="1260610" y="14114"/>
                          <a:pt x="913962" y="40676"/>
                          <a:pt x="774497" y="27432"/>
                        </a:cubicBezTo>
                        <a:cubicBezTo>
                          <a:pt x="689426" y="10997"/>
                          <a:pt x="378264" y="15467"/>
                          <a:pt x="0" y="27432"/>
                        </a:cubicBezTo>
                        <a:cubicBezTo>
                          <a:pt x="-476" y="15539"/>
                          <a:pt x="-411" y="9181"/>
                          <a:pt x="0" y="0"/>
                        </a:cubicBezTo>
                        <a:close/>
                      </a:path>
                      <a:path w="4480560" h="27432" stroke="0" extrusionOk="0">
                        <a:moveTo>
                          <a:pt x="0" y="0"/>
                        </a:moveTo>
                        <a:cubicBezTo>
                          <a:pt x="290844" y="5546"/>
                          <a:pt x="318443" y="10543"/>
                          <a:pt x="595274" y="0"/>
                        </a:cubicBezTo>
                        <a:cubicBezTo>
                          <a:pt x="862223" y="-10630"/>
                          <a:pt x="1008164" y="-6970"/>
                          <a:pt x="1100938" y="0"/>
                        </a:cubicBezTo>
                        <a:cubicBezTo>
                          <a:pt x="1231751" y="-9052"/>
                          <a:pt x="1563421" y="-55931"/>
                          <a:pt x="1830629" y="0"/>
                        </a:cubicBezTo>
                        <a:cubicBezTo>
                          <a:pt x="2081843" y="38764"/>
                          <a:pt x="2181743" y="16966"/>
                          <a:pt x="2425903" y="0"/>
                        </a:cubicBezTo>
                        <a:cubicBezTo>
                          <a:pt x="2657412" y="-20059"/>
                          <a:pt x="2795431" y="8423"/>
                          <a:pt x="3021178" y="0"/>
                        </a:cubicBezTo>
                        <a:cubicBezTo>
                          <a:pt x="3275119" y="-4749"/>
                          <a:pt x="3480943" y="2522"/>
                          <a:pt x="3750869" y="0"/>
                        </a:cubicBezTo>
                        <a:cubicBezTo>
                          <a:pt x="4005211" y="16055"/>
                          <a:pt x="4302144" y="-2969"/>
                          <a:pt x="4480560" y="0"/>
                        </a:cubicBezTo>
                        <a:cubicBezTo>
                          <a:pt x="4481064" y="9145"/>
                          <a:pt x="4482319" y="18278"/>
                          <a:pt x="4480560" y="27432"/>
                        </a:cubicBezTo>
                        <a:cubicBezTo>
                          <a:pt x="4261480" y="3713"/>
                          <a:pt x="4206199" y="42245"/>
                          <a:pt x="3930091" y="27432"/>
                        </a:cubicBezTo>
                        <a:cubicBezTo>
                          <a:pt x="3666932" y="-1758"/>
                          <a:pt x="3493645" y="28520"/>
                          <a:pt x="3290011" y="27432"/>
                        </a:cubicBezTo>
                        <a:cubicBezTo>
                          <a:pt x="3137078" y="-27316"/>
                          <a:pt x="2894690" y="-4232"/>
                          <a:pt x="2649931" y="27432"/>
                        </a:cubicBezTo>
                        <a:cubicBezTo>
                          <a:pt x="2413020" y="35010"/>
                          <a:pt x="2225991" y="3157"/>
                          <a:pt x="2054657" y="27432"/>
                        </a:cubicBezTo>
                        <a:cubicBezTo>
                          <a:pt x="1886877" y="51257"/>
                          <a:pt x="1548763" y="59106"/>
                          <a:pt x="1324966" y="27432"/>
                        </a:cubicBezTo>
                        <a:cubicBezTo>
                          <a:pt x="1040995" y="15613"/>
                          <a:pt x="786929" y="-3939"/>
                          <a:pt x="595274" y="27432"/>
                        </a:cubicBezTo>
                        <a:cubicBezTo>
                          <a:pt x="371401" y="46547"/>
                          <a:pt x="168483" y="36883"/>
                          <a:pt x="0" y="27432"/>
                        </a:cubicBezTo>
                        <a:cubicBezTo>
                          <a:pt x="-736" y="17315"/>
                          <a:pt x="432" y="6508"/>
                          <a:pt x="0" y="0"/>
                        </a:cubicBezTo>
                        <a:close/>
                      </a:path>
                      <a:path w="4480560" h="27432" fill="none" stroke="0" extrusionOk="0">
                        <a:moveTo>
                          <a:pt x="0" y="0"/>
                        </a:moveTo>
                        <a:cubicBezTo>
                          <a:pt x="254633" y="596"/>
                          <a:pt x="318854" y="8353"/>
                          <a:pt x="595274" y="0"/>
                        </a:cubicBezTo>
                        <a:cubicBezTo>
                          <a:pt x="857042" y="-2503"/>
                          <a:pt x="863005" y="-13327"/>
                          <a:pt x="1100938" y="0"/>
                        </a:cubicBezTo>
                        <a:cubicBezTo>
                          <a:pt x="1322315" y="28736"/>
                          <a:pt x="1429801" y="-15572"/>
                          <a:pt x="1651406" y="0"/>
                        </a:cubicBezTo>
                        <a:cubicBezTo>
                          <a:pt x="1861310" y="20479"/>
                          <a:pt x="2199002" y="36173"/>
                          <a:pt x="2336292" y="0"/>
                        </a:cubicBezTo>
                        <a:cubicBezTo>
                          <a:pt x="2504451" y="-23230"/>
                          <a:pt x="2735943" y="-3451"/>
                          <a:pt x="2931566" y="0"/>
                        </a:cubicBezTo>
                        <a:cubicBezTo>
                          <a:pt x="3109081" y="-33272"/>
                          <a:pt x="3310374" y="39503"/>
                          <a:pt x="3482035" y="0"/>
                        </a:cubicBezTo>
                        <a:cubicBezTo>
                          <a:pt x="3630968" y="-117346"/>
                          <a:pt x="3975789" y="30358"/>
                          <a:pt x="4480560" y="0"/>
                        </a:cubicBezTo>
                        <a:cubicBezTo>
                          <a:pt x="4480003" y="8537"/>
                          <a:pt x="4481482" y="21849"/>
                          <a:pt x="4480560" y="27432"/>
                        </a:cubicBezTo>
                        <a:cubicBezTo>
                          <a:pt x="4299745" y="21741"/>
                          <a:pt x="4055484" y="67940"/>
                          <a:pt x="3840480" y="27432"/>
                        </a:cubicBezTo>
                        <a:cubicBezTo>
                          <a:pt x="3665362" y="28120"/>
                          <a:pt x="3548412" y="20248"/>
                          <a:pt x="3290011" y="27432"/>
                        </a:cubicBezTo>
                        <a:cubicBezTo>
                          <a:pt x="3037450" y="50639"/>
                          <a:pt x="2862123" y="56883"/>
                          <a:pt x="2560320" y="27432"/>
                        </a:cubicBezTo>
                        <a:cubicBezTo>
                          <a:pt x="2308793" y="20872"/>
                          <a:pt x="2153402" y="-12255"/>
                          <a:pt x="1965046" y="27432"/>
                        </a:cubicBezTo>
                        <a:cubicBezTo>
                          <a:pt x="1778601" y="39660"/>
                          <a:pt x="1672011" y="37556"/>
                          <a:pt x="1459382" y="27432"/>
                        </a:cubicBezTo>
                        <a:cubicBezTo>
                          <a:pt x="1212351" y="3860"/>
                          <a:pt x="906131" y="26575"/>
                          <a:pt x="774497" y="27432"/>
                        </a:cubicBezTo>
                        <a:cubicBezTo>
                          <a:pt x="636671" y="-33567"/>
                          <a:pt x="331670" y="15421"/>
                          <a:pt x="0" y="27432"/>
                        </a:cubicBezTo>
                        <a:cubicBezTo>
                          <a:pt x="-1508" y="15815"/>
                          <a:pt x="-177" y="814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415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11/18/22</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158450461"/>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36" r:id="rId6"/>
    <p:sldLayoutId id="2147483832" r:id="rId7"/>
    <p:sldLayoutId id="2147483833" r:id="rId8"/>
    <p:sldLayoutId id="2147483834" r:id="rId9"/>
    <p:sldLayoutId id="2147483835" r:id="rId10"/>
    <p:sldLayoutId id="2147483837"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A1E2D4-722C-45C6-8D61-0D6543F95C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29A377-B53D-4CD0-8BCA-5E35DBE0DE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002CC-82EB-4698-98D4-C359BD551F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11399-A513-404D-B226-64BCC8319B05}" type="datetimeFigureOut">
              <a:rPr lang="en-US" smtClean="0"/>
              <a:t>11/18/22</a:t>
            </a:fld>
            <a:endParaRPr lang="en-US"/>
          </a:p>
        </p:txBody>
      </p:sp>
      <p:sp>
        <p:nvSpPr>
          <p:cNvPr id="5" name="Footer Placeholder 4">
            <a:extLst>
              <a:ext uri="{FF2B5EF4-FFF2-40B4-BE49-F238E27FC236}">
                <a16:creationId xmlns:a16="http://schemas.microsoft.com/office/drawing/2014/main" id="{1854788C-D8AB-4AEB-8C2B-943183320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9DFAFE-3CA2-447C-8982-BDC358CF9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622CD-35CE-40A3-BD55-E82BC8B4DC43}" type="slidenum">
              <a:rPr lang="en-US" smtClean="0"/>
              <a:t>‹#›</a:t>
            </a:fld>
            <a:endParaRPr lang="en-US"/>
          </a:p>
        </p:txBody>
      </p:sp>
    </p:spTree>
    <p:extLst>
      <p:ext uri="{BB962C8B-B14F-4D97-AF65-F5344CB8AC3E}">
        <p14:creationId xmlns:p14="http://schemas.microsoft.com/office/powerpoint/2010/main" val="20903352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CAB65F-E1CD-4DF5-869D-309059F8B1B3}" type="datetimeFigureOut">
              <a:rPr lang="en-US" smtClean="0"/>
              <a:t>11/18/22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5ABD7-13F5-4022-B0BE-A42311CF7076}" type="slidenum">
              <a:rPr lang="en-US" smtClean="0"/>
              <a:t>‹#›</a:t>
            </a:fld>
            <a:endParaRPr lang="en-US"/>
          </a:p>
        </p:txBody>
      </p:sp>
    </p:spTree>
    <p:extLst>
      <p:ext uri="{BB962C8B-B14F-4D97-AF65-F5344CB8AC3E}">
        <p14:creationId xmlns:p14="http://schemas.microsoft.com/office/powerpoint/2010/main" val="1914792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ngimg.com/download/88171"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press.rebus.community/introductiontocommunitypsychology/chapter/history-of-community-psychology/"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sscexpo.blogspot.com/2012/09/common-errors-how-to-avoid-them.html" TargetMode="External"/><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hyperlink" Target="https://pixabay.com/photos/conclusion-reason-final-end-5859031/" TargetMode="External"/><Relationship Id="rId2" Type="http://schemas.openxmlformats.org/officeDocument/2006/relationships/image" Target="../media/image53.jpg"/><Relationship Id="rId1" Type="http://schemas.openxmlformats.org/officeDocument/2006/relationships/slideLayout" Target="../slideLayouts/slideLayout28.xml"/><Relationship Id="rId6" Type="http://schemas.openxmlformats.org/officeDocument/2006/relationships/hyperlink" Target="https://svgsilh.com/ko/ffc107/image/28741.html" TargetMode="External"/><Relationship Id="rId5" Type="http://schemas.openxmlformats.org/officeDocument/2006/relationships/image" Target="../media/image55.sv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olicyoptions.irpp.org/magazines/november-2020/facial-recognition-is-transforming-our-borders-and-we-are-not-prepared/"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openclipart.org/detail/3040/fwd__bubble_hand_drawn-by-rejon-177666"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inary-map.deviantart.com/art/Assassin-s-Creed-Black-Flag-Dive-The-Underwater-418410339" TargetMode="External"/><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Video 13">
            <a:extLst>
              <a:ext uri="{FF2B5EF4-FFF2-40B4-BE49-F238E27FC236}">
                <a16:creationId xmlns:a16="http://schemas.microsoft.com/office/drawing/2014/main" id="{578ABD11-6F30-EAEC-81CC-388D0AE885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a:blip>
          <a:srcRect t="284" r="1" b="1"/>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56772A-BA7E-2586-0141-DE0846DF431F}"/>
              </a:ext>
            </a:extLst>
          </p:cNvPr>
          <p:cNvSpPr>
            <a:spLocks noGrp="1"/>
          </p:cNvSpPr>
          <p:nvPr>
            <p:ph type="ctrTitle"/>
          </p:nvPr>
        </p:nvSpPr>
        <p:spPr>
          <a:xfrm>
            <a:off x="643467" y="567565"/>
            <a:ext cx="10902016" cy="3406255"/>
          </a:xfrm>
          <a:effectLst>
            <a:outerShdw blurRad="50800" dist="38100" dir="2700000" algn="tl" rotWithShape="0">
              <a:prstClr val="black">
                <a:alpha val="40000"/>
              </a:prstClr>
            </a:outerShdw>
          </a:effectLst>
        </p:spPr>
        <p:txBody>
          <a:bodyPr>
            <a:normAutofit/>
          </a:bodyPr>
          <a:lstStyle/>
          <a:p>
            <a:pPr algn="ctr"/>
            <a:r>
              <a:rPr lang="en-US" sz="5400" dirty="0">
                <a:solidFill>
                  <a:schemeClr val="bg1"/>
                </a:solidFill>
              </a:rPr>
              <a:t>The New-art of attending students (N.A.A.S)</a:t>
            </a:r>
          </a:p>
        </p:txBody>
      </p:sp>
      <p:cxnSp>
        <p:nvCxnSpPr>
          <p:cNvPr id="20" name="Straight Connector 1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0895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1E7E-4374-EB16-DBE7-7C5549ED827E}"/>
              </a:ext>
            </a:extLst>
          </p:cNvPr>
          <p:cNvSpPr>
            <a:spLocks noGrp="1"/>
          </p:cNvSpPr>
          <p:nvPr>
            <p:ph type="title"/>
          </p:nvPr>
        </p:nvSpPr>
        <p:spPr/>
        <p:txBody>
          <a:bodyPr>
            <a:normAutofit/>
          </a:bodyPr>
          <a:lstStyle/>
          <a:p>
            <a:r>
              <a:rPr lang="en-KR" sz="7200" dirty="0"/>
              <a:t>Face Detection (Open Cv)</a:t>
            </a:r>
          </a:p>
        </p:txBody>
      </p:sp>
      <p:sp>
        <p:nvSpPr>
          <p:cNvPr id="3" name="Content Placeholder 2">
            <a:extLst>
              <a:ext uri="{FF2B5EF4-FFF2-40B4-BE49-F238E27FC236}">
                <a16:creationId xmlns:a16="http://schemas.microsoft.com/office/drawing/2014/main" id="{D1FDBA78-BBB7-F149-2B34-9264DF207AB6}"/>
              </a:ext>
            </a:extLst>
          </p:cNvPr>
          <p:cNvSpPr>
            <a:spLocks noGrp="1"/>
          </p:cNvSpPr>
          <p:nvPr>
            <p:ph idx="1"/>
          </p:nvPr>
        </p:nvSpPr>
        <p:spPr>
          <a:xfrm>
            <a:off x="838200" y="1981200"/>
            <a:ext cx="12192000" cy="4717774"/>
          </a:xfrm>
          <a:pattFill prst="pct5">
            <a:fgClr>
              <a:schemeClr val="accent1"/>
            </a:fgClr>
            <a:bgClr>
              <a:schemeClr val="bg1"/>
            </a:bgClr>
          </a:pattFill>
        </p:spPr>
        <p:txBody>
          <a:bodyPr>
            <a:normAutofit fontScale="92500" lnSpcReduction="10000"/>
          </a:bodyPr>
          <a:lstStyle/>
          <a:p>
            <a:r>
              <a:rPr lang="en-KR" sz="3200" b="1" dirty="0"/>
              <a:t>Feature extraction</a:t>
            </a:r>
          </a:p>
          <a:p>
            <a:r>
              <a:rPr lang="en-KR" sz="3200" b="1" dirty="0"/>
              <a:t>Running OpenCv </a:t>
            </a:r>
          </a:p>
          <a:p>
            <a:r>
              <a:rPr lang="en-KR" sz="3200" b="1" dirty="0"/>
              <a:t>Haar Cascade training data addition</a:t>
            </a:r>
          </a:p>
          <a:p>
            <a:r>
              <a:rPr lang="en-KR" sz="3200" b="1" dirty="0"/>
              <a:t>OpenCV module</a:t>
            </a:r>
          </a:p>
          <a:p>
            <a:pPr lvl="2">
              <a:buFont typeface="Wingdings" pitchFamily="2" charset="2"/>
              <a:buChar char="ü"/>
            </a:pPr>
            <a:r>
              <a:rPr lang="en-KR" sz="3600" b="1" dirty="0"/>
              <a:t>detectMultiscale</a:t>
            </a:r>
          </a:p>
          <a:p>
            <a:pPr lvl="2">
              <a:buFont typeface="Wingdings" pitchFamily="2" charset="2"/>
              <a:buChar char="ü"/>
            </a:pPr>
            <a:r>
              <a:rPr lang="en-KR" sz="3600" b="1" dirty="0"/>
              <a:t>scaleFactor</a:t>
            </a:r>
          </a:p>
          <a:p>
            <a:pPr lvl="2">
              <a:buFont typeface="Wingdings" pitchFamily="2" charset="2"/>
              <a:buChar char="ü"/>
            </a:pPr>
            <a:r>
              <a:rPr lang="en-KR" sz="3600" b="1" dirty="0"/>
              <a:t>minNeighbors</a:t>
            </a:r>
          </a:p>
          <a:p>
            <a:pPr lvl="2">
              <a:buFont typeface="Wingdings" pitchFamily="2" charset="2"/>
              <a:buChar char="ü"/>
            </a:pPr>
            <a:r>
              <a:rPr lang="en-KR" sz="3600" b="1" dirty="0"/>
              <a:t>minSize</a:t>
            </a:r>
            <a:endParaRPr lang="en-KR" sz="2400" b="1" dirty="0"/>
          </a:p>
        </p:txBody>
      </p:sp>
    </p:spTree>
    <p:extLst>
      <p:ext uri="{BB962C8B-B14F-4D97-AF65-F5344CB8AC3E}">
        <p14:creationId xmlns:p14="http://schemas.microsoft.com/office/powerpoint/2010/main" val="297025608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7584FA-9FBB-BCD7-B59E-3E2A26B3011D}"/>
              </a:ext>
            </a:extLst>
          </p:cNvPr>
          <p:cNvSpPr txBox="1"/>
          <p:nvPr/>
        </p:nvSpPr>
        <p:spPr>
          <a:xfrm>
            <a:off x="1895061" y="1362269"/>
            <a:ext cx="12153268" cy="1446550"/>
          </a:xfrm>
          <a:prstGeom prst="rect">
            <a:avLst/>
          </a:prstGeom>
          <a:noFill/>
        </p:spPr>
        <p:txBody>
          <a:bodyPr wrap="square" rtlCol="0">
            <a:spAutoFit/>
          </a:bodyPr>
          <a:lstStyle/>
          <a:p>
            <a:r>
              <a:rPr lang="en-US" sz="4400" b="1" i="1" dirty="0">
                <a:solidFill>
                  <a:srgbClr val="292929"/>
                </a:solidFill>
                <a:effectLst/>
                <a:latin typeface="source-serif-pro"/>
              </a:rPr>
              <a:t>Viola-Jones Face Detection (</a:t>
            </a:r>
            <a:r>
              <a:rPr lang="en-US" sz="4400" b="1" i="1" dirty="0" err="1">
                <a:solidFill>
                  <a:srgbClr val="292929"/>
                </a:solidFill>
                <a:effectLst/>
                <a:latin typeface="source-serif-pro"/>
              </a:rPr>
              <a:t>Haar</a:t>
            </a:r>
            <a:r>
              <a:rPr lang="en-US" sz="4400" b="1" i="1" dirty="0">
                <a:solidFill>
                  <a:srgbClr val="292929"/>
                </a:solidFill>
                <a:effectLst/>
                <a:latin typeface="source-serif-pro"/>
              </a:rPr>
              <a:t> cascade</a:t>
            </a:r>
            <a:r>
              <a:rPr lang="en-US" sz="4400" b="1" i="1" dirty="0">
                <a:solidFill>
                  <a:srgbClr val="292929"/>
                </a:solidFill>
                <a:latin typeface="source-serif-pro"/>
              </a:rPr>
              <a:t>)</a:t>
            </a:r>
            <a:endParaRPr lang="en-US" sz="4400" b="1" i="1" dirty="0">
              <a:solidFill>
                <a:srgbClr val="292929"/>
              </a:solidFill>
              <a:effectLst/>
              <a:latin typeface="source-serif-pro"/>
            </a:endParaRPr>
          </a:p>
          <a:p>
            <a:endParaRPr lang="en-US" sz="4400" b="1" i="1" dirty="0">
              <a:solidFill>
                <a:srgbClr val="292929"/>
              </a:solidFill>
              <a:effectLst/>
              <a:latin typeface="source-serif-pro"/>
            </a:endParaRPr>
          </a:p>
        </p:txBody>
      </p:sp>
      <p:pic>
        <p:nvPicPr>
          <p:cNvPr id="7" name="Picture 6">
            <a:extLst>
              <a:ext uri="{FF2B5EF4-FFF2-40B4-BE49-F238E27FC236}">
                <a16:creationId xmlns:a16="http://schemas.microsoft.com/office/drawing/2014/main" id="{7F0C3B78-1A86-E9CA-AFDE-C2038F93357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3199" y="1839087"/>
            <a:ext cx="7206343" cy="5157581"/>
          </a:xfrm>
          <a:prstGeom prst="rect">
            <a:avLst/>
          </a:prstGeom>
        </p:spPr>
      </p:pic>
      <p:sp>
        <p:nvSpPr>
          <p:cNvPr id="9" name="TextBox 8">
            <a:extLst>
              <a:ext uri="{FF2B5EF4-FFF2-40B4-BE49-F238E27FC236}">
                <a16:creationId xmlns:a16="http://schemas.microsoft.com/office/drawing/2014/main" id="{D8FDDCB5-DCC8-2334-A919-D7F1A81791E8}"/>
              </a:ext>
            </a:extLst>
          </p:cNvPr>
          <p:cNvSpPr txBox="1"/>
          <p:nvPr/>
        </p:nvSpPr>
        <p:spPr>
          <a:xfrm>
            <a:off x="4134678" y="3193774"/>
            <a:ext cx="4585252" cy="3231654"/>
          </a:xfrm>
          <a:prstGeom prst="rect">
            <a:avLst/>
          </a:prstGeom>
          <a:noFill/>
        </p:spPr>
        <p:txBody>
          <a:bodyPr wrap="square" rtlCol="0">
            <a:spAutoFit/>
          </a:bodyPr>
          <a:lstStyle/>
          <a:p>
            <a:r>
              <a:rPr lang="en-US" sz="4400" b="1" i="1" dirty="0">
                <a:solidFill>
                  <a:srgbClr val="292929"/>
                </a:solidFill>
                <a:effectLst/>
                <a:latin typeface="source-serif-pro"/>
              </a:rPr>
              <a:t>-</a:t>
            </a:r>
            <a:r>
              <a:rPr lang="en-US" sz="3200" b="1" i="1" dirty="0">
                <a:solidFill>
                  <a:srgbClr val="292929"/>
                </a:solidFill>
                <a:effectLst/>
                <a:latin typeface="source-serif-pro"/>
              </a:rPr>
              <a:t> A sequence of rescaled “square-shaped” functions which together form a wavelet family or basis.</a:t>
            </a:r>
            <a:endParaRPr lang="en-KR" sz="3200" dirty="0"/>
          </a:p>
          <a:p>
            <a:endParaRPr lang="en-KR" sz="3200" dirty="0"/>
          </a:p>
        </p:txBody>
      </p:sp>
      <p:sp>
        <p:nvSpPr>
          <p:cNvPr id="11" name="TextBox 10">
            <a:extLst>
              <a:ext uri="{FF2B5EF4-FFF2-40B4-BE49-F238E27FC236}">
                <a16:creationId xmlns:a16="http://schemas.microsoft.com/office/drawing/2014/main" id="{94653C43-5DEF-2519-51AA-BBDB9862BE92}"/>
              </a:ext>
            </a:extLst>
          </p:cNvPr>
          <p:cNvSpPr txBox="1"/>
          <p:nvPr/>
        </p:nvSpPr>
        <p:spPr>
          <a:xfrm>
            <a:off x="251791" y="0"/>
            <a:ext cx="5261114" cy="1200329"/>
          </a:xfrm>
          <a:prstGeom prst="rect">
            <a:avLst/>
          </a:prstGeom>
          <a:noFill/>
        </p:spPr>
        <p:txBody>
          <a:bodyPr wrap="square" rtlCol="0">
            <a:spAutoFit/>
          </a:bodyPr>
          <a:lstStyle/>
          <a:p>
            <a:r>
              <a:rPr lang="en-KR" sz="7200" b="1" u="sng" dirty="0"/>
              <a:t>Face</a:t>
            </a:r>
            <a:r>
              <a:rPr lang="en-KR" sz="7200" b="1" dirty="0"/>
              <a:t> </a:t>
            </a:r>
            <a:r>
              <a:rPr lang="en-KR" sz="7200" b="1" u="sng" dirty="0"/>
              <a:t>Recognition</a:t>
            </a:r>
          </a:p>
        </p:txBody>
      </p:sp>
    </p:spTree>
    <p:extLst>
      <p:ext uri="{BB962C8B-B14F-4D97-AF65-F5344CB8AC3E}">
        <p14:creationId xmlns:p14="http://schemas.microsoft.com/office/powerpoint/2010/main" val="327771923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0EB6-1B2D-6B82-63C5-A6C7B2252D49}"/>
              </a:ext>
            </a:extLst>
          </p:cNvPr>
          <p:cNvSpPr>
            <a:spLocks noGrp="1"/>
          </p:cNvSpPr>
          <p:nvPr>
            <p:ph type="title"/>
          </p:nvPr>
        </p:nvSpPr>
        <p:spPr>
          <a:xfrm>
            <a:off x="1858617" y="5512904"/>
            <a:ext cx="10515600" cy="1325563"/>
          </a:xfrm>
        </p:spPr>
        <p:txBody>
          <a:bodyPr>
            <a:noAutofit/>
          </a:bodyPr>
          <a:lstStyle/>
          <a:p>
            <a:r>
              <a:rPr lang="en-US" sz="1600" dirty="0"/>
              <a:t>Fig. A sample of </a:t>
            </a:r>
            <a:r>
              <a:rPr lang="en-US" sz="1600" dirty="0" err="1"/>
              <a:t>Haar</a:t>
            </a:r>
            <a:r>
              <a:rPr lang="en-US" sz="1600" dirty="0"/>
              <a:t> features used in the Original Research Paper published by Viola and Jones.</a:t>
            </a:r>
            <a:br>
              <a:rPr lang="en-US" sz="1600" dirty="0"/>
            </a:br>
            <a:endParaRPr lang="en-KR" sz="1600" dirty="0"/>
          </a:p>
        </p:txBody>
      </p:sp>
      <p:pic>
        <p:nvPicPr>
          <p:cNvPr id="5" name="Content Placeholder 4" descr="A screenshot of a computer&#10;&#10;Description automatically generated with low confidence">
            <a:extLst>
              <a:ext uri="{FF2B5EF4-FFF2-40B4-BE49-F238E27FC236}">
                <a16:creationId xmlns:a16="http://schemas.microsoft.com/office/drawing/2014/main" id="{79688334-3BF6-6292-141F-4398E0731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8617" y="308630"/>
            <a:ext cx="7513769" cy="5204274"/>
          </a:xfrm>
        </p:spPr>
      </p:pic>
    </p:spTree>
    <p:extLst>
      <p:ext uri="{BB962C8B-B14F-4D97-AF65-F5344CB8AC3E}">
        <p14:creationId xmlns:p14="http://schemas.microsoft.com/office/powerpoint/2010/main" val="37468061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91AEF-A280-F3C4-7FF9-A3E73DC2F2B8}"/>
              </a:ext>
            </a:extLst>
          </p:cNvPr>
          <p:cNvSpPr>
            <a:spLocks noGrp="1"/>
          </p:cNvSpPr>
          <p:nvPr>
            <p:ph type="title"/>
          </p:nvPr>
        </p:nvSpPr>
        <p:spPr>
          <a:xfrm>
            <a:off x="2051050" y="4929808"/>
            <a:ext cx="10515600" cy="1325563"/>
          </a:xfrm>
        </p:spPr>
        <p:txBody>
          <a:bodyPr>
            <a:normAutofit/>
          </a:bodyPr>
          <a:lstStyle/>
          <a:p>
            <a:r>
              <a:rPr lang="en-US" sz="1800" b="0" i="0" dirty="0">
                <a:effectLst/>
                <a:latin typeface="sohne"/>
              </a:rPr>
              <a:t>Fig. If the difference is close to 1, then there is an edge detected by the </a:t>
            </a:r>
            <a:r>
              <a:rPr lang="en-US" sz="1800" b="0" i="0" dirty="0" err="1">
                <a:effectLst/>
                <a:latin typeface="sohne"/>
              </a:rPr>
              <a:t>haar</a:t>
            </a:r>
            <a:r>
              <a:rPr lang="en-US" sz="1800" b="0" i="0" dirty="0">
                <a:effectLst/>
                <a:latin typeface="sohne"/>
              </a:rPr>
              <a:t> feature.</a:t>
            </a:r>
            <a:endParaRPr lang="en-KR" sz="1800" dirty="0"/>
          </a:p>
        </p:txBody>
      </p:sp>
      <p:pic>
        <p:nvPicPr>
          <p:cNvPr id="5" name="Content Placeholder 4" descr="Calendar&#10;&#10;Description automatically generated">
            <a:extLst>
              <a:ext uri="{FF2B5EF4-FFF2-40B4-BE49-F238E27FC236}">
                <a16:creationId xmlns:a16="http://schemas.microsoft.com/office/drawing/2014/main" id="{0F30EBB8-FCC8-E11D-BE97-424AC43751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373" y="318051"/>
            <a:ext cx="11090411" cy="4611757"/>
          </a:xfrm>
        </p:spPr>
      </p:pic>
    </p:spTree>
    <p:extLst>
      <p:ext uri="{BB962C8B-B14F-4D97-AF65-F5344CB8AC3E}">
        <p14:creationId xmlns:p14="http://schemas.microsoft.com/office/powerpoint/2010/main" val="299898234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AF3F3-6696-1162-91FE-F00B84B8D3C7}"/>
              </a:ext>
            </a:extLst>
          </p:cNvPr>
          <p:cNvSpPr>
            <a:spLocks noGrp="1"/>
          </p:cNvSpPr>
          <p:nvPr>
            <p:ph type="title"/>
          </p:nvPr>
        </p:nvSpPr>
        <p:spPr>
          <a:xfrm>
            <a:off x="1381539" y="5696744"/>
            <a:ext cx="10515600" cy="1325563"/>
          </a:xfrm>
        </p:spPr>
        <p:txBody>
          <a:bodyPr>
            <a:normAutofit/>
          </a:bodyPr>
          <a:lstStyle/>
          <a:p>
            <a:r>
              <a:rPr lang="en-US" sz="2000" b="0" i="0" dirty="0">
                <a:effectLst/>
                <a:latin typeface="sohne"/>
              </a:rPr>
              <a:t>Fig. The GIF shows how a </a:t>
            </a:r>
            <a:r>
              <a:rPr lang="en-US" sz="2000" b="0" i="0" dirty="0" err="1">
                <a:effectLst/>
                <a:latin typeface="sohne"/>
              </a:rPr>
              <a:t>haar</a:t>
            </a:r>
            <a:r>
              <a:rPr lang="en-US" sz="2000" b="0" i="0" dirty="0">
                <a:effectLst/>
                <a:latin typeface="sohne"/>
              </a:rPr>
              <a:t> feature traverses on an image from its left towards its right.</a:t>
            </a:r>
            <a:endParaRPr lang="en-KR" sz="2000" dirty="0"/>
          </a:p>
        </p:txBody>
      </p:sp>
      <p:pic>
        <p:nvPicPr>
          <p:cNvPr id="5" name="Content Placeholder 4">
            <a:extLst>
              <a:ext uri="{FF2B5EF4-FFF2-40B4-BE49-F238E27FC236}">
                <a16:creationId xmlns:a16="http://schemas.microsoft.com/office/drawing/2014/main" id="{03F70FC1-7209-FB06-DB7A-11AAD31316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4460" y="384278"/>
            <a:ext cx="4891157" cy="5487138"/>
          </a:xfrm>
        </p:spPr>
      </p:pic>
    </p:spTree>
    <p:extLst>
      <p:ext uri="{BB962C8B-B14F-4D97-AF65-F5344CB8AC3E}">
        <p14:creationId xmlns:p14="http://schemas.microsoft.com/office/powerpoint/2010/main" val="42861706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87C2-6220-C3A3-6FDB-146BCA8DA225}"/>
              </a:ext>
            </a:extLst>
          </p:cNvPr>
          <p:cNvSpPr>
            <a:spLocks noGrp="1"/>
          </p:cNvSpPr>
          <p:nvPr>
            <p:ph type="title"/>
          </p:nvPr>
        </p:nvSpPr>
        <p:spPr>
          <a:xfrm>
            <a:off x="1368287" y="5268429"/>
            <a:ext cx="10515600" cy="1325563"/>
          </a:xfrm>
        </p:spPr>
        <p:txBody>
          <a:bodyPr>
            <a:noAutofit/>
          </a:bodyPr>
          <a:lstStyle/>
          <a:p>
            <a:r>
              <a:rPr lang="en-US" sz="1800" b="0" i="0" dirty="0">
                <a:effectLst/>
                <a:latin typeface="sohne"/>
              </a:rPr>
              <a:t>Fig. The GIF shows the making of an Integral Image. Each pixel in an Integral image is the sum of all the pixels in its left and above.</a:t>
            </a:r>
            <a:endParaRPr lang="en-KR" sz="1800" dirty="0"/>
          </a:p>
        </p:txBody>
      </p:sp>
      <p:pic>
        <p:nvPicPr>
          <p:cNvPr id="5" name="Content Placeholder 4">
            <a:extLst>
              <a:ext uri="{FF2B5EF4-FFF2-40B4-BE49-F238E27FC236}">
                <a16:creationId xmlns:a16="http://schemas.microsoft.com/office/drawing/2014/main" id="{EE217F4A-5FEB-A4FD-8080-2E8E786F08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967" y="52663"/>
            <a:ext cx="10555080" cy="5277540"/>
          </a:xfrm>
        </p:spPr>
      </p:pic>
    </p:spTree>
    <p:extLst>
      <p:ext uri="{BB962C8B-B14F-4D97-AF65-F5344CB8AC3E}">
        <p14:creationId xmlns:p14="http://schemas.microsoft.com/office/powerpoint/2010/main" val="36722672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1399-B566-CD1E-D60E-0B719468DB94}"/>
              </a:ext>
            </a:extLst>
          </p:cNvPr>
          <p:cNvSpPr>
            <a:spLocks noGrp="1"/>
          </p:cNvSpPr>
          <p:nvPr>
            <p:ph type="title"/>
          </p:nvPr>
        </p:nvSpPr>
        <p:spPr>
          <a:xfrm>
            <a:off x="2203174" y="5692499"/>
            <a:ext cx="10515600" cy="1325563"/>
          </a:xfrm>
        </p:spPr>
        <p:txBody>
          <a:bodyPr>
            <a:normAutofit/>
          </a:bodyPr>
          <a:lstStyle/>
          <a:p>
            <a:r>
              <a:rPr lang="en-US" sz="2400" b="0" i="0" dirty="0">
                <a:effectLst/>
                <a:latin typeface="sohne"/>
              </a:rPr>
              <a:t>Fig. Integral Image is used here to calculate the </a:t>
            </a:r>
            <a:r>
              <a:rPr lang="en-US" sz="2400" b="0" i="0" dirty="0" err="1">
                <a:effectLst/>
                <a:latin typeface="sohne"/>
              </a:rPr>
              <a:t>haar</a:t>
            </a:r>
            <a:r>
              <a:rPr lang="en-US" sz="2400" b="0" i="0" dirty="0">
                <a:effectLst/>
                <a:latin typeface="sohne"/>
              </a:rPr>
              <a:t> value.</a:t>
            </a:r>
            <a:endParaRPr lang="en-KR" sz="2400" dirty="0"/>
          </a:p>
        </p:txBody>
      </p:sp>
      <p:pic>
        <p:nvPicPr>
          <p:cNvPr id="5" name="Content Placeholder 4">
            <a:extLst>
              <a:ext uri="{FF2B5EF4-FFF2-40B4-BE49-F238E27FC236}">
                <a16:creationId xmlns:a16="http://schemas.microsoft.com/office/drawing/2014/main" id="{3CD83A83-628C-BFCF-4CEB-AC324C185C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782" y="424587"/>
            <a:ext cx="11632613" cy="5267912"/>
          </a:xfrm>
        </p:spPr>
      </p:pic>
    </p:spTree>
    <p:extLst>
      <p:ext uri="{BB962C8B-B14F-4D97-AF65-F5344CB8AC3E}">
        <p14:creationId xmlns:p14="http://schemas.microsoft.com/office/powerpoint/2010/main" val="404214963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4E7C-E5C4-29DB-14B2-5499187F9B88}"/>
              </a:ext>
            </a:extLst>
          </p:cNvPr>
          <p:cNvSpPr>
            <a:spLocks noGrp="1"/>
          </p:cNvSpPr>
          <p:nvPr>
            <p:ph type="title"/>
          </p:nvPr>
        </p:nvSpPr>
        <p:spPr>
          <a:xfrm>
            <a:off x="1129748" y="5891281"/>
            <a:ext cx="10515600" cy="1325563"/>
          </a:xfrm>
        </p:spPr>
        <p:txBody>
          <a:bodyPr>
            <a:noAutofit/>
          </a:bodyPr>
          <a:lstStyle/>
          <a:p>
            <a:r>
              <a:rPr lang="en-US" sz="2000" b="0" i="0" dirty="0">
                <a:effectLst/>
                <a:latin typeface="sohne"/>
              </a:rPr>
              <a:t>Fig. </a:t>
            </a:r>
            <a:r>
              <a:rPr lang="en-US" sz="2000" b="0" i="0" dirty="0" err="1">
                <a:effectLst/>
                <a:latin typeface="sohne"/>
              </a:rPr>
              <a:t>Haar</a:t>
            </a:r>
            <a:r>
              <a:rPr lang="en-US" sz="2000" b="0" i="0" dirty="0">
                <a:effectLst/>
                <a:latin typeface="sohne"/>
              </a:rPr>
              <a:t> calculation from Integral Image. This is a case where there is a sudden change of pixel intensities moving vertically from the left towards the right in the image.</a:t>
            </a:r>
            <a:endParaRPr lang="en-KR" sz="2000" dirty="0"/>
          </a:p>
        </p:txBody>
      </p:sp>
      <p:pic>
        <p:nvPicPr>
          <p:cNvPr id="5" name="Content Placeholder 4">
            <a:extLst>
              <a:ext uri="{FF2B5EF4-FFF2-40B4-BE49-F238E27FC236}">
                <a16:creationId xmlns:a16="http://schemas.microsoft.com/office/drawing/2014/main" id="{8DA9FD05-95C0-E0CF-CB61-C8CDC3C68B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37" y="102842"/>
            <a:ext cx="11610050" cy="5788439"/>
          </a:xfrm>
        </p:spPr>
      </p:pic>
    </p:spTree>
    <p:extLst>
      <p:ext uri="{BB962C8B-B14F-4D97-AF65-F5344CB8AC3E}">
        <p14:creationId xmlns:p14="http://schemas.microsoft.com/office/powerpoint/2010/main" val="29946971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20E4-32E3-428D-6057-0B9A69A2702B}"/>
              </a:ext>
            </a:extLst>
          </p:cNvPr>
          <p:cNvSpPr>
            <a:spLocks noGrp="1"/>
          </p:cNvSpPr>
          <p:nvPr>
            <p:ph type="title"/>
          </p:nvPr>
        </p:nvSpPr>
        <p:spPr>
          <a:xfrm>
            <a:off x="3737113" y="5838274"/>
            <a:ext cx="10515600" cy="1325563"/>
          </a:xfrm>
        </p:spPr>
        <p:txBody>
          <a:bodyPr>
            <a:normAutofit/>
          </a:bodyPr>
          <a:lstStyle/>
          <a:p>
            <a:r>
              <a:rPr lang="en-KR" sz="2800" dirty="0"/>
              <a:t>Fig. Attentional Cascade</a:t>
            </a:r>
          </a:p>
        </p:txBody>
      </p:sp>
      <p:pic>
        <p:nvPicPr>
          <p:cNvPr id="5" name="Content Placeholder 4" descr="Graphical user interface, application&#10;&#10;Description automatically generated">
            <a:extLst>
              <a:ext uri="{FF2B5EF4-FFF2-40B4-BE49-F238E27FC236}">
                <a16:creationId xmlns:a16="http://schemas.microsoft.com/office/drawing/2014/main" id="{1B910C45-6812-B88F-61DE-E6CDDD8D5C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773" y="119269"/>
            <a:ext cx="9287679" cy="6001373"/>
          </a:xfrm>
        </p:spPr>
      </p:pic>
    </p:spTree>
    <p:extLst>
      <p:ext uri="{BB962C8B-B14F-4D97-AF65-F5344CB8AC3E}">
        <p14:creationId xmlns:p14="http://schemas.microsoft.com/office/powerpoint/2010/main" val="41590775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07DE-F418-17B7-4AC3-8B9E1DB6E91F}"/>
              </a:ext>
            </a:extLst>
          </p:cNvPr>
          <p:cNvSpPr>
            <a:spLocks noGrp="1"/>
          </p:cNvSpPr>
          <p:nvPr>
            <p:ph type="title"/>
          </p:nvPr>
        </p:nvSpPr>
        <p:spPr>
          <a:xfrm>
            <a:off x="2683565" y="5730874"/>
            <a:ext cx="10515600" cy="1325563"/>
          </a:xfrm>
        </p:spPr>
        <p:txBody>
          <a:bodyPr>
            <a:normAutofit/>
          </a:bodyPr>
          <a:lstStyle/>
          <a:p>
            <a:r>
              <a:rPr lang="en-US" sz="2400" b="0" i="0" dirty="0">
                <a:effectLst/>
                <a:latin typeface="sohne"/>
              </a:rPr>
              <a:t>Fig. Feature Detection on an Image containing a face</a:t>
            </a:r>
            <a:endParaRPr lang="en-KR" sz="2400" dirty="0"/>
          </a:p>
        </p:txBody>
      </p:sp>
      <p:pic>
        <p:nvPicPr>
          <p:cNvPr id="5" name="Content Placeholder 4">
            <a:extLst>
              <a:ext uri="{FF2B5EF4-FFF2-40B4-BE49-F238E27FC236}">
                <a16:creationId xmlns:a16="http://schemas.microsoft.com/office/drawing/2014/main" id="{2BE9C94F-3192-D83A-500A-A3FDBE7334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6175" y="464344"/>
            <a:ext cx="4819650" cy="5415534"/>
          </a:xfrm>
        </p:spPr>
      </p:pic>
    </p:spTree>
    <p:extLst>
      <p:ext uri="{BB962C8B-B14F-4D97-AF65-F5344CB8AC3E}">
        <p14:creationId xmlns:p14="http://schemas.microsoft.com/office/powerpoint/2010/main" val="55701543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B23106-1C4E-5F42-ABBF-E0952FA554D9}"/>
              </a:ext>
            </a:extLst>
          </p:cNvPr>
          <p:cNvSpPr>
            <a:spLocks noGrp="1"/>
          </p:cNvSpPr>
          <p:nvPr>
            <p:ph type="title"/>
          </p:nvPr>
        </p:nvSpPr>
        <p:spPr>
          <a:xfrm>
            <a:off x="576072" y="238539"/>
            <a:ext cx="11018520" cy="1434415"/>
          </a:xfrm>
        </p:spPr>
        <p:txBody>
          <a:bodyPr anchor="b">
            <a:normAutofit/>
          </a:bodyPr>
          <a:lstStyle/>
          <a:p>
            <a:r>
              <a:rPr lang="en-US" sz="7200" dirty="0"/>
              <a:t>G0al </a:t>
            </a:r>
          </a:p>
        </p:txBody>
      </p:sp>
      <p:sp>
        <p:nvSpPr>
          <p:cNvPr id="2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 name="connsiteX0" fmla="*/ 0 w 11018520"/>
              <a:gd name="connsiteY0" fmla="*/ 0 h 18288"/>
              <a:gd name="connsiteX1" fmla="*/ 578472 w 11018520"/>
              <a:gd name="connsiteY1" fmla="*/ 0 h 18288"/>
              <a:gd name="connsiteX2" fmla="*/ 936574 w 11018520"/>
              <a:gd name="connsiteY2" fmla="*/ 0 h 18288"/>
              <a:gd name="connsiteX3" fmla="*/ 1845602 w 11018520"/>
              <a:gd name="connsiteY3" fmla="*/ 0 h 18288"/>
              <a:gd name="connsiteX4" fmla="*/ 2424074 w 11018520"/>
              <a:gd name="connsiteY4" fmla="*/ 0 h 18288"/>
              <a:gd name="connsiteX5" fmla="*/ 3002547 w 11018520"/>
              <a:gd name="connsiteY5" fmla="*/ 0 h 18288"/>
              <a:gd name="connsiteX6" fmla="*/ 3911575 w 11018520"/>
              <a:gd name="connsiteY6" fmla="*/ 0 h 18288"/>
              <a:gd name="connsiteX7" fmla="*/ 4379862 w 11018520"/>
              <a:gd name="connsiteY7" fmla="*/ 0 h 18288"/>
              <a:gd name="connsiteX8" fmla="*/ 5288890 w 11018520"/>
              <a:gd name="connsiteY8" fmla="*/ 0 h 18288"/>
              <a:gd name="connsiteX9" fmla="*/ 6197918 w 11018520"/>
              <a:gd name="connsiteY9" fmla="*/ 0 h 18288"/>
              <a:gd name="connsiteX10" fmla="*/ 6886575 w 11018520"/>
              <a:gd name="connsiteY10" fmla="*/ 0 h 18288"/>
              <a:gd name="connsiteX11" fmla="*/ 7795603 w 11018520"/>
              <a:gd name="connsiteY11" fmla="*/ 0 h 18288"/>
              <a:gd name="connsiteX12" fmla="*/ 8374075 w 11018520"/>
              <a:gd name="connsiteY12" fmla="*/ 0 h 18288"/>
              <a:gd name="connsiteX13" fmla="*/ 8952548 w 11018520"/>
              <a:gd name="connsiteY13" fmla="*/ 0 h 18288"/>
              <a:gd name="connsiteX14" fmla="*/ 9751390 w 11018520"/>
              <a:gd name="connsiteY14" fmla="*/ 0 h 18288"/>
              <a:gd name="connsiteX15" fmla="*/ 10329863 w 11018520"/>
              <a:gd name="connsiteY15" fmla="*/ 0 h 18288"/>
              <a:gd name="connsiteX16" fmla="*/ 11018520 w 11018520"/>
              <a:gd name="connsiteY16" fmla="*/ 0 h 18288"/>
              <a:gd name="connsiteX17" fmla="*/ 11018520 w 11018520"/>
              <a:gd name="connsiteY17" fmla="*/ 18288 h 18288"/>
              <a:gd name="connsiteX18" fmla="*/ 10219677 w 11018520"/>
              <a:gd name="connsiteY18" fmla="*/ 18288 h 18288"/>
              <a:gd name="connsiteX19" fmla="*/ 9861575 w 11018520"/>
              <a:gd name="connsiteY19" fmla="*/ 18288 h 18288"/>
              <a:gd name="connsiteX20" fmla="*/ 9393288 w 11018520"/>
              <a:gd name="connsiteY20" fmla="*/ 18288 h 18288"/>
              <a:gd name="connsiteX21" fmla="*/ 8484260 w 11018520"/>
              <a:gd name="connsiteY21" fmla="*/ 18288 h 18288"/>
              <a:gd name="connsiteX22" fmla="*/ 7795603 w 11018520"/>
              <a:gd name="connsiteY22" fmla="*/ 18288 h 18288"/>
              <a:gd name="connsiteX23" fmla="*/ 7327316 w 11018520"/>
              <a:gd name="connsiteY23" fmla="*/ 18288 h 18288"/>
              <a:gd name="connsiteX24" fmla="*/ 6638658 w 11018520"/>
              <a:gd name="connsiteY24" fmla="*/ 18288 h 18288"/>
              <a:gd name="connsiteX25" fmla="*/ 6280556 w 11018520"/>
              <a:gd name="connsiteY25" fmla="*/ 18288 h 18288"/>
              <a:gd name="connsiteX26" fmla="*/ 5922455 w 11018520"/>
              <a:gd name="connsiteY26" fmla="*/ 18288 h 18288"/>
              <a:gd name="connsiteX27" fmla="*/ 5233797 w 11018520"/>
              <a:gd name="connsiteY27" fmla="*/ 18288 h 18288"/>
              <a:gd name="connsiteX28" fmla="*/ 4765510 w 11018520"/>
              <a:gd name="connsiteY28" fmla="*/ 18288 h 18288"/>
              <a:gd name="connsiteX29" fmla="*/ 3966667 w 11018520"/>
              <a:gd name="connsiteY29" fmla="*/ 18288 h 18288"/>
              <a:gd name="connsiteX30" fmla="*/ 3498380 w 11018520"/>
              <a:gd name="connsiteY30" fmla="*/ 18288 h 18288"/>
              <a:gd name="connsiteX31" fmla="*/ 2699537 w 11018520"/>
              <a:gd name="connsiteY31" fmla="*/ 18288 h 18288"/>
              <a:gd name="connsiteX32" fmla="*/ 2341436 w 11018520"/>
              <a:gd name="connsiteY32" fmla="*/ 18288 h 18288"/>
              <a:gd name="connsiteX33" fmla="*/ 1542593 w 11018520"/>
              <a:gd name="connsiteY33" fmla="*/ 18288 h 18288"/>
              <a:gd name="connsiteX34" fmla="*/ 1074306 w 11018520"/>
              <a:gd name="connsiteY34" fmla="*/ 18288 h 18288"/>
              <a:gd name="connsiteX35" fmla="*/ 716204 w 11018520"/>
              <a:gd name="connsiteY35" fmla="*/ 18288 h 18288"/>
              <a:gd name="connsiteX36" fmla="*/ 0 w 11018520"/>
              <a:gd name="connsiteY36" fmla="*/ 18288 h 18288"/>
              <a:gd name="connsiteX37" fmla="*/ 0 w 11018520"/>
              <a:gd name="connsiteY37" fmla="*/ 0 h 18288"/>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61897" y="29579"/>
                  <a:pt x="391457" y="20076"/>
                  <a:pt x="468287" y="0"/>
                </a:cubicBezTo>
                <a:cubicBezTo>
                  <a:pt x="540728" y="-9429"/>
                  <a:pt x="883037" y="-6169"/>
                  <a:pt x="1156945" y="0"/>
                </a:cubicBezTo>
                <a:cubicBezTo>
                  <a:pt x="1491565" y="-56944"/>
                  <a:pt x="1750884" y="56667"/>
                  <a:pt x="1955787" y="0"/>
                </a:cubicBezTo>
                <a:cubicBezTo>
                  <a:pt x="2153220" y="-25624"/>
                  <a:pt x="2228729" y="-36812"/>
                  <a:pt x="2313889" y="0"/>
                </a:cubicBezTo>
                <a:cubicBezTo>
                  <a:pt x="2403371" y="6122"/>
                  <a:pt x="2511249" y="5503"/>
                  <a:pt x="2671991" y="0"/>
                </a:cubicBezTo>
                <a:cubicBezTo>
                  <a:pt x="2795047" y="-46103"/>
                  <a:pt x="3415317" y="3771"/>
                  <a:pt x="3581019" y="0"/>
                </a:cubicBezTo>
                <a:cubicBezTo>
                  <a:pt x="3829672" y="-55304"/>
                  <a:pt x="4052207" y="-3136"/>
                  <a:pt x="4269677" y="0"/>
                </a:cubicBezTo>
                <a:cubicBezTo>
                  <a:pt x="4516990" y="-14916"/>
                  <a:pt x="4514764" y="-13164"/>
                  <a:pt x="4627778" y="0"/>
                </a:cubicBezTo>
                <a:cubicBezTo>
                  <a:pt x="4729189" y="68013"/>
                  <a:pt x="5070317" y="-20078"/>
                  <a:pt x="5316436" y="0"/>
                </a:cubicBezTo>
                <a:cubicBezTo>
                  <a:pt x="5545766" y="102044"/>
                  <a:pt x="5816617" y="22118"/>
                  <a:pt x="6225464" y="0"/>
                </a:cubicBezTo>
                <a:cubicBezTo>
                  <a:pt x="6638117" y="15451"/>
                  <a:pt x="6550406" y="-12942"/>
                  <a:pt x="6803936" y="0"/>
                </a:cubicBezTo>
                <a:cubicBezTo>
                  <a:pt x="6979654" y="3844"/>
                  <a:pt x="7150849" y="-10837"/>
                  <a:pt x="7382408" y="0"/>
                </a:cubicBezTo>
                <a:cubicBezTo>
                  <a:pt x="7507507" y="-12975"/>
                  <a:pt x="7802214" y="19514"/>
                  <a:pt x="8071066" y="0"/>
                </a:cubicBezTo>
                <a:cubicBezTo>
                  <a:pt x="8309861" y="-13689"/>
                  <a:pt x="8463728" y="-11351"/>
                  <a:pt x="8869909" y="0"/>
                </a:cubicBezTo>
                <a:cubicBezTo>
                  <a:pt x="9238101" y="-25520"/>
                  <a:pt x="9497014" y="-17364"/>
                  <a:pt x="9668751" y="0"/>
                </a:cubicBezTo>
                <a:cubicBezTo>
                  <a:pt x="9793963" y="79035"/>
                  <a:pt x="10556379" y="97120"/>
                  <a:pt x="11018520" y="0"/>
                </a:cubicBezTo>
                <a:cubicBezTo>
                  <a:pt x="11019115" y="5699"/>
                  <a:pt x="11018950" y="10114"/>
                  <a:pt x="11018520" y="18288"/>
                </a:cubicBezTo>
                <a:cubicBezTo>
                  <a:pt x="10822960" y="6543"/>
                  <a:pt x="10756137" y="20982"/>
                  <a:pt x="10550233" y="18288"/>
                </a:cubicBezTo>
                <a:cubicBezTo>
                  <a:pt x="10371504" y="-34224"/>
                  <a:pt x="9949701" y="9178"/>
                  <a:pt x="9641205" y="18288"/>
                </a:cubicBezTo>
                <a:cubicBezTo>
                  <a:pt x="9418924" y="-43624"/>
                  <a:pt x="9213232" y="66323"/>
                  <a:pt x="8952548" y="18288"/>
                </a:cubicBezTo>
                <a:cubicBezTo>
                  <a:pt x="8730159" y="-4279"/>
                  <a:pt x="8714227" y="284"/>
                  <a:pt x="8594446" y="18288"/>
                </a:cubicBezTo>
                <a:cubicBezTo>
                  <a:pt x="8531295" y="24066"/>
                  <a:pt x="8137514" y="-8335"/>
                  <a:pt x="7905788" y="18288"/>
                </a:cubicBezTo>
                <a:cubicBezTo>
                  <a:pt x="7632375" y="17300"/>
                  <a:pt x="7532644" y="31489"/>
                  <a:pt x="7327316" y="18288"/>
                </a:cubicBezTo>
                <a:cubicBezTo>
                  <a:pt x="7126020" y="32290"/>
                  <a:pt x="7006398" y="17832"/>
                  <a:pt x="6748844" y="18288"/>
                </a:cubicBezTo>
                <a:cubicBezTo>
                  <a:pt x="6539684" y="-22563"/>
                  <a:pt x="6467677" y="41493"/>
                  <a:pt x="6170371" y="18288"/>
                </a:cubicBezTo>
                <a:cubicBezTo>
                  <a:pt x="5917385" y="-27260"/>
                  <a:pt x="5764107" y="35835"/>
                  <a:pt x="5591899" y="18288"/>
                </a:cubicBezTo>
                <a:cubicBezTo>
                  <a:pt x="5469716" y="15604"/>
                  <a:pt x="4961964" y="45933"/>
                  <a:pt x="4793056" y="18288"/>
                </a:cubicBezTo>
                <a:cubicBezTo>
                  <a:pt x="4609453" y="12984"/>
                  <a:pt x="4275810" y="-33677"/>
                  <a:pt x="4104399" y="18288"/>
                </a:cubicBezTo>
                <a:cubicBezTo>
                  <a:pt x="3938967" y="30443"/>
                  <a:pt x="3930280" y="10959"/>
                  <a:pt x="3746297" y="18288"/>
                </a:cubicBezTo>
                <a:cubicBezTo>
                  <a:pt x="3608997" y="41581"/>
                  <a:pt x="3403485" y="-1258"/>
                  <a:pt x="3167825" y="18288"/>
                </a:cubicBezTo>
                <a:cubicBezTo>
                  <a:pt x="3042455" y="-61909"/>
                  <a:pt x="2776183" y="-18534"/>
                  <a:pt x="2368982" y="18288"/>
                </a:cubicBezTo>
                <a:cubicBezTo>
                  <a:pt x="2036877" y="22687"/>
                  <a:pt x="2012338" y="37967"/>
                  <a:pt x="1900695" y="18288"/>
                </a:cubicBezTo>
                <a:cubicBezTo>
                  <a:pt x="1822102" y="-13404"/>
                  <a:pt x="1182817" y="-9438"/>
                  <a:pt x="991667" y="18288"/>
                </a:cubicBezTo>
                <a:cubicBezTo>
                  <a:pt x="782763" y="33465"/>
                  <a:pt x="367283" y="92998"/>
                  <a:pt x="0" y="18288"/>
                </a:cubicBezTo>
                <a:cubicBezTo>
                  <a:pt x="-589" y="8853"/>
                  <a:pt x="-40" y="3326"/>
                  <a:pt x="0" y="0"/>
                </a:cubicBezTo>
                <a:close/>
              </a:path>
              <a:path w="11018520" h="18288" stroke="0" extrusionOk="0">
                <a:moveTo>
                  <a:pt x="0" y="0"/>
                </a:moveTo>
                <a:cubicBezTo>
                  <a:pt x="255892" y="-17955"/>
                  <a:pt x="353934" y="-12564"/>
                  <a:pt x="578472" y="0"/>
                </a:cubicBezTo>
                <a:cubicBezTo>
                  <a:pt x="810417" y="28249"/>
                  <a:pt x="807991" y="14114"/>
                  <a:pt x="936574" y="0"/>
                </a:cubicBezTo>
                <a:cubicBezTo>
                  <a:pt x="1110051" y="5285"/>
                  <a:pt x="1687485" y="-2077"/>
                  <a:pt x="1845602" y="0"/>
                </a:cubicBezTo>
                <a:cubicBezTo>
                  <a:pt x="2035646" y="46431"/>
                  <a:pt x="2292945" y="-8001"/>
                  <a:pt x="2424074" y="0"/>
                </a:cubicBezTo>
                <a:cubicBezTo>
                  <a:pt x="2546390" y="-52334"/>
                  <a:pt x="2768235" y="-32998"/>
                  <a:pt x="3002547" y="0"/>
                </a:cubicBezTo>
                <a:cubicBezTo>
                  <a:pt x="3249990" y="121024"/>
                  <a:pt x="3638476" y="-33833"/>
                  <a:pt x="3911575" y="0"/>
                </a:cubicBezTo>
                <a:cubicBezTo>
                  <a:pt x="4220772" y="9313"/>
                  <a:pt x="4202920" y="355"/>
                  <a:pt x="4379862" y="0"/>
                </a:cubicBezTo>
                <a:cubicBezTo>
                  <a:pt x="4572927" y="35684"/>
                  <a:pt x="4905722" y="8258"/>
                  <a:pt x="5288890" y="0"/>
                </a:cubicBezTo>
                <a:cubicBezTo>
                  <a:pt x="5631896" y="72419"/>
                  <a:pt x="6075134" y="-44761"/>
                  <a:pt x="6197918" y="0"/>
                </a:cubicBezTo>
                <a:cubicBezTo>
                  <a:pt x="6389284" y="-3776"/>
                  <a:pt x="6532694" y="22008"/>
                  <a:pt x="6886575" y="0"/>
                </a:cubicBezTo>
                <a:cubicBezTo>
                  <a:pt x="7230522" y="36350"/>
                  <a:pt x="7598947" y="-7814"/>
                  <a:pt x="7795603" y="0"/>
                </a:cubicBezTo>
                <a:cubicBezTo>
                  <a:pt x="7979674" y="51854"/>
                  <a:pt x="8091749" y="17070"/>
                  <a:pt x="8374075" y="0"/>
                </a:cubicBezTo>
                <a:cubicBezTo>
                  <a:pt x="8633428" y="24243"/>
                  <a:pt x="8692880" y="-15750"/>
                  <a:pt x="8952548" y="0"/>
                </a:cubicBezTo>
                <a:cubicBezTo>
                  <a:pt x="9172367" y="32659"/>
                  <a:pt x="9530837" y="-49019"/>
                  <a:pt x="9751390" y="0"/>
                </a:cubicBezTo>
                <a:cubicBezTo>
                  <a:pt x="9974988" y="-41427"/>
                  <a:pt x="10154401" y="24710"/>
                  <a:pt x="10329863" y="0"/>
                </a:cubicBezTo>
                <a:cubicBezTo>
                  <a:pt x="10514501" y="71072"/>
                  <a:pt x="10799513" y="-470"/>
                  <a:pt x="11018520" y="0"/>
                </a:cubicBezTo>
                <a:cubicBezTo>
                  <a:pt x="11018880" y="8521"/>
                  <a:pt x="11018596" y="15196"/>
                  <a:pt x="11018520" y="18288"/>
                </a:cubicBezTo>
                <a:cubicBezTo>
                  <a:pt x="10873031" y="6631"/>
                  <a:pt x="10399673" y="37263"/>
                  <a:pt x="10219677" y="18288"/>
                </a:cubicBezTo>
                <a:cubicBezTo>
                  <a:pt x="10041548" y="-3805"/>
                  <a:pt x="10036262" y="19183"/>
                  <a:pt x="9861575" y="18288"/>
                </a:cubicBezTo>
                <a:cubicBezTo>
                  <a:pt x="9738559" y="7040"/>
                  <a:pt x="9556686" y="37661"/>
                  <a:pt x="9393288" y="18288"/>
                </a:cubicBezTo>
                <a:cubicBezTo>
                  <a:pt x="9361644" y="39550"/>
                  <a:pt x="8901314" y="54047"/>
                  <a:pt x="8484260" y="18288"/>
                </a:cubicBezTo>
                <a:cubicBezTo>
                  <a:pt x="8147962" y="11751"/>
                  <a:pt x="8095940" y="39375"/>
                  <a:pt x="7795603" y="18288"/>
                </a:cubicBezTo>
                <a:cubicBezTo>
                  <a:pt x="7519983" y="-16889"/>
                  <a:pt x="7476335" y="10438"/>
                  <a:pt x="7327316" y="18288"/>
                </a:cubicBezTo>
                <a:cubicBezTo>
                  <a:pt x="7201114" y="57650"/>
                  <a:pt x="6885597" y="52685"/>
                  <a:pt x="6638658" y="18288"/>
                </a:cubicBezTo>
                <a:cubicBezTo>
                  <a:pt x="6424218" y="21932"/>
                  <a:pt x="6359652" y="18426"/>
                  <a:pt x="6280556" y="18288"/>
                </a:cubicBezTo>
                <a:cubicBezTo>
                  <a:pt x="6190200" y="-32888"/>
                  <a:pt x="6048556" y="807"/>
                  <a:pt x="5922455" y="18288"/>
                </a:cubicBezTo>
                <a:cubicBezTo>
                  <a:pt x="5898179" y="-30133"/>
                  <a:pt x="5564440" y="33389"/>
                  <a:pt x="5233797" y="18288"/>
                </a:cubicBezTo>
                <a:cubicBezTo>
                  <a:pt x="4887643" y="-14384"/>
                  <a:pt x="4968015" y="-14299"/>
                  <a:pt x="4765510" y="18288"/>
                </a:cubicBezTo>
                <a:cubicBezTo>
                  <a:pt x="4549155" y="27680"/>
                  <a:pt x="4160172" y="47180"/>
                  <a:pt x="3966667" y="18288"/>
                </a:cubicBezTo>
                <a:cubicBezTo>
                  <a:pt x="3748396" y="34192"/>
                  <a:pt x="3654857" y="41110"/>
                  <a:pt x="3498380" y="18288"/>
                </a:cubicBezTo>
                <a:cubicBezTo>
                  <a:pt x="3307223" y="-16422"/>
                  <a:pt x="3035737" y="-12286"/>
                  <a:pt x="2699537" y="18288"/>
                </a:cubicBezTo>
                <a:cubicBezTo>
                  <a:pt x="2308939" y="62440"/>
                  <a:pt x="2491658" y="45047"/>
                  <a:pt x="2341436" y="18288"/>
                </a:cubicBezTo>
                <a:cubicBezTo>
                  <a:pt x="2239170" y="51487"/>
                  <a:pt x="1860109" y="-23122"/>
                  <a:pt x="1542593" y="18288"/>
                </a:cubicBezTo>
                <a:cubicBezTo>
                  <a:pt x="1308963" y="12348"/>
                  <a:pt x="1222292" y="45212"/>
                  <a:pt x="1074306" y="18288"/>
                </a:cubicBezTo>
                <a:cubicBezTo>
                  <a:pt x="936025" y="18045"/>
                  <a:pt x="790978" y="25323"/>
                  <a:pt x="716204" y="18288"/>
                </a:cubicBezTo>
                <a:cubicBezTo>
                  <a:pt x="533665" y="-24675"/>
                  <a:pt x="312918" y="13558"/>
                  <a:pt x="0" y="18288"/>
                </a:cubicBezTo>
                <a:cubicBezTo>
                  <a:pt x="95" y="11087"/>
                  <a:pt x="-429" y="7560"/>
                  <a:pt x="0" y="0"/>
                </a:cubicBezTo>
                <a:close/>
              </a:path>
              <a:path w="11018520" h="18288" fill="none" stroke="0" extrusionOk="0">
                <a:moveTo>
                  <a:pt x="0" y="0"/>
                </a:moveTo>
                <a:cubicBezTo>
                  <a:pt x="167702" y="8246"/>
                  <a:pt x="347931" y="16706"/>
                  <a:pt x="468287" y="0"/>
                </a:cubicBezTo>
                <a:cubicBezTo>
                  <a:pt x="607108" y="11490"/>
                  <a:pt x="775013" y="8155"/>
                  <a:pt x="1156945" y="0"/>
                </a:cubicBezTo>
                <a:cubicBezTo>
                  <a:pt x="1452681" y="-12958"/>
                  <a:pt x="1718728" y="46404"/>
                  <a:pt x="1955787" y="0"/>
                </a:cubicBezTo>
                <a:cubicBezTo>
                  <a:pt x="2145620" y="-42346"/>
                  <a:pt x="2243272" y="-15235"/>
                  <a:pt x="2313889" y="0"/>
                </a:cubicBezTo>
                <a:cubicBezTo>
                  <a:pt x="2411888" y="-2703"/>
                  <a:pt x="2504394" y="-8012"/>
                  <a:pt x="2671991" y="0"/>
                </a:cubicBezTo>
                <a:cubicBezTo>
                  <a:pt x="2787539" y="-21058"/>
                  <a:pt x="3321606" y="29377"/>
                  <a:pt x="3581019" y="0"/>
                </a:cubicBezTo>
                <a:cubicBezTo>
                  <a:pt x="3827420" y="-72910"/>
                  <a:pt x="4024982" y="48041"/>
                  <a:pt x="4269677" y="0"/>
                </a:cubicBezTo>
                <a:cubicBezTo>
                  <a:pt x="4517422" y="-13570"/>
                  <a:pt x="4515074" y="-12685"/>
                  <a:pt x="4627778" y="0"/>
                </a:cubicBezTo>
                <a:cubicBezTo>
                  <a:pt x="4751607" y="-2917"/>
                  <a:pt x="5127153" y="27543"/>
                  <a:pt x="5316436" y="0"/>
                </a:cubicBezTo>
                <a:cubicBezTo>
                  <a:pt x="5473996" y="39127"/>
                  <a:pt x="5839755" y="27160"/>
                  <a:pt x="6225464" y="0"/>
                </a:cubicBezTo>
                <a:cubicBezTo>
                  <a:pt x="6647592" y="12985"/>
                  <a:pt x="6558512" y="16543"/>
                  <a:pt x="6803936" y="0"/>
                </a:cubicBezTo>
                <a:cubicBezTo>
                  <a:pt x="7072144" y="-10148"/>
                  <a:pt x="7269703" y="-51156"/>
                  <a:pt x="7382408" y="0"/>
                </a:cubicBezTo>
                <a:cubicBezTo>
                  <a:pt x="7504200" y="73958"/>
                  <a:pt x="7713402" y="20100"/>
                  <a:pt x="8071066" y="0"/>
                </a:cubicBezTo>
                <a:cubicBezTo>
                  <a:pt x="8342565" y="-37306"/>
                  <a:pt x="8445947" y="-50467"/>
                  <a:pt x="8869909" y="0"/>
                </a:cubicBezTo>
                <a:cubicBezTo>
                  <a:pt x="9223087" y="-53638"/>
                  <a:pt x="9465506" y="1851"/>
                  <a:pt x="9668751" y="0"/>
                </a:cubicBezTo>
                <a:cubicBezTo>
                  <a:pt x="9866514" y="93302"/>
                  <a:pt x="10615169" y="67120"/>
                  <a:pt x="11018520" y="0"/>
                </a:cubicBezTo>
                <a:cubicBezTo>
                  <a:pt x="11019401" y="5664"/>
                  <a:pt x="11019817" y="9219"/>
                  <a:pt x="11018520" y="18288"/>
                </a:cubicBezTo>
                <a:cubicBezTo>
                  <a:pt x="10835413" y="14374"/>
                  <a:pt x="10743865" y="23174"/>
                  <a:pt x="10550233" y="18288"/>
                </a:cubicBezTo>
                <a:cubicBezTo>
                  <a:pt x="10375552" y="42992"/>
                  <a:pt x="9900494" y="14426"/>
                  <a:pt x="9641205" y="18288"/>
                </a:cubicBezTo>
                <a:cubicBezTo>
                  <a:pt x="9391076" y="-16340"/>
                  <a:pt x="9141773" y="86534"/>
                  <a:pt x="8952548" y="18288"/>
                </a:cubicBezTo>
                <a:cubicBezTo>
                  <a:pt x="8731109" y="-3976"/>
                  <a:pt x="8701656" y="5187"/>
                  <a:pt x="8594446" y="18288"/>
                </a:cubicBezTo>
                <a:cubicBezTo>
                  <a:pt x="8478796" y="67844"/>
                  <a:pt x="8183792" y="9267"/>
                  <a:pt x="7905788" y="18288"/>
                </a:cubicBezTo>
                <a:cubicBezTo>
                  <a:pt x="7660332" y="8263"/>
                  <a:pt x="7524820" y="13393"/>
                  <a:pt x="7327316" y="18288"/>
                </a:cubicBezTo>
                <a:cubicBezTo>
                  <a:pt x="7137826" y="46408"/>
                  <a:pt x="6950301" y="37906"/>
                  <a:pt x="6748844" y="18288"/>
                </a:cubicBezTo>
                <a:cubicBezTo>
                  <a:pt x="6529016" y="-11586"/>
                  <a:pt x="6455710" y="28734"/>
                  <a:pt x="6170371" y="18288"/>
                </a:cubicBezTo>
                <a:cubicBezTo>
                  <a:pt x="5885212" y="-25613"/>
                  <a:pt x="5747937" y="21186"/>
                  <a:pt x="5591899" y="18288"/>
                </a:cubicBezTo>
                <a:cubicBezTo>
                  <a:pt x="5423496" y="-22232"/>
                  <a:pt x="5063606" y="15477"/>
                  <a:pt x="4793056" y="18288"/>
                </a:cubicBezTo>
                <a:cubicBezTo>
                  <a:pt x="4558422" y="28905"/>
                  <a:pt x="4309733" y="79713"/>
                  <a:pt x="4104399" y="18288"/>
                </a:cubicBezTo>
                <a:cubicBezTo>
                  <a:pt x="3944518" y="29710"/>
                  <a:pt x="3922805" y="21319"/>
                  <a:pt x="3746297" y="18288"/>
                </a:cubicBezTo>
                <a:cubicBezTo>
                  <a:pt x="3561178" y="42443"/>
                  <a:pt x="3343274" y="7933"/>
                  <a:pt x="3167825" y="18288"/>
                </a:cubicBezTo>
                <a:cubicBezTo>
                  <a:pt x="3025416" y="39532"/>
                  <a:pt x="2756552" y="98"/>
                  <a:pt x="2368982" y="18288"/>
                </a:cubicBezTo>
                <a:cubicBezTo>
                  <a:pt x="2029643" y="22303"/>
                  <a:pt x="2013770" y="37072"/>
                  <a:pt x="1900695" y="18288"/>
                </a:cubicBezTo>
                <a:cubicBezTo>
                  <a:pt x="1764978" y="17348"/>
                  <a:pt x="1144941" y="-24423"/>
                  <a:pt x="991667" y="18288"/>
                </a:cubicBezTo>
                <a:cubicBezTo>
                  <a:pt x="703850" y="63035"/>
                  <a:pt x="403107" y="70911"/>
                  <a:pt x="0" y="18288"/>
                </a:cubicBezTo>
                <a:cubicBezTo>
                  <a:pt x="-559" y="9754"/>
                  <a:pt x="338" y="3598"/>
                  <a:pt x="0" y="0"/>
                </a:cubicBezTo>
                <a:close/>
              </a:path>
              <a:path w="11018520" h="18288" fill="none" stroke="0" extrusionOk="0">
                <a:moveTo>
                  <a:pt x="0" y="0"/>
                </a:moveTo>
                <a:cubicBezTo>
                  <a:pt x="152029" y="21172"/>
                  <a:pt x="347412" y="19629"/>
                  <a:pt x="468287" y="0"/>
                </a:cubicBezTo>
                <a:cubicBezTo>
                  <a:pt x="594403" y="-4787"/>
                  <a:pt x="820034" y="-13110"/>
                  <a:pt x="1156945" y="0"/>
                </a:cubicBezTo>
                <a:cubicBezTo>
                  <a:pt x="1468975" y="-21279"/>
                  <a:pt x="1763640" y="44622"/>
                  <a:pt x="1955787" y="0"/>
                </a:cubicBezTo>
                <a:cubicBezTo>
                  <a:pt x="2146875" y="-37660"/>
                  <a:pt x="2228325" y="-30593"/>
                  <a:pt x="2313889" y="0"/>
                </a:cubicBezTo>
                <a:cubicBezTo>
                  <a:pt x="2420924" y="3917"/>
                  <a:pt x="2498508" y="-4855"/>
                  <a:pt x="2671991" y="0"/>
                </a:cubicBezTo>
                <a:cubicBezTo>
                  <a:pt x="2803690" y="-5441"/>
                  <a:pt x="3360258" y="20220"/>
                  <a:pt x="3581019" y="0"/>
                </a:cubicBezTo>
                <a:cubicBezTo>
                  <a:pt x="3825453" y="-78562"/>
                  <a:pt x="4057060" y="15867"/>
                  <a:pt x="4269677" y="0"/>
                </a:cubicBezTo>
                <a:cubicBezTo>
                  <a:pt x="4517199" y="-14185"/>
                  <a:pt x="4514703" y="-13544"/>
                  <a:pt x="4627778" y="0"/>
                </a:cubicBezTo>
                <a:cubicBezTo>
                  <a:pt x="4701274" y="42887"/>
                  <a:pt x="5138896" y="-9858"/>
                  <a:pt x="5316436" y="0"/>
                </a:cubicBezTo>
                <a:cubicBezTo>
                  <a:pt x="5577042" y="86975"/>
                  <a:pt x="5801281" y="1718"/>
                  <a:pt x="6225464" y="0"/>
                </a:cubicBezTo>
                <a:cubicBezTo>
                  <a:pt x="6636792" y="15984"/>
                  <a:pt x="6546819" y="-6667"/>
                  <a:pt x="6803936" y="0"/>
                </a:cubicBezTo>
                <a:cubicBezTo>
                  <a:pt x="7053176" y="23524"/>
                  <a:pt x="7245009" y="236"/>
                  <a:pt x="7382408" y="0"/>
                </a:cubicBezTo>
                <a:cubicBezTo>
                  <a:pt x="7476563" y="-21386"/>
                  <a:pt x="7845248" y="16800"/>
                  <a:pt x="8071066" y="0"/>
                </a:cubicBezTo>
                <a:cubicBezTo>
                  <a:pt x="8308472" y="-48169"/>
                  <a:pt x="8468965" y="25892"/>
                  <a:pt x="8869909" y="0"/>
                </a:cubicBezTo>
                <a:cubicBezTo>
                  <a:pt x="9234237" y="-9122"/>
                  <a:pt x="9508161" y="-26305"/>
                  <a:pt x="9668751" y="0"/>
                </a:cubicBezTo>
                <a:cubicBezTo>
                  <a:pt x="9871020" y="80918"/>
                  <a:pt x="10522045" y="94571"/>
                  <a:pt x="11018520" y="0"/>
                </a:cubicBezTo>
                <a:cubicBezTo>
                  <a:pt x="11019074" y="3891"/>
                  <a:pt x="11018181" y="10791"/>
                  <a:pt x="11018520" y="18288"/>
                </a:cubicBezTo>
                <a:cubicBezTo>
                  <a:pt x="10829921" y="11817"/>
                  <a:pt x="10755860" y="40941"/>
                  <a:pt x="10550233" y="18288"/>
                </a:cubicBezTo>
                <a:cubicBezTo>
                  <a:pt x="10418382" y="-39160"/>
                  <a:pt x="9923535" y="-35931"/>
                  <a:pt x="9641205" y="18288"/>
                </a:cubicBezTo>
                <a:cubicBezTo>
                  <a:pt x="9427376" y="-9659"/>
                  <a:pt x="9185297" y="45056"/>
                  <a:pt x="8952548" y="18288"/>
                </a:cubicBezTo>
                <a:cubicBezTo>
                  <a:pt x="8729761" y="-6169"/>
                  <a:pt x="8711270" y="942"/>
                  <a:pt x="8594446" y="18288"/>
                </a:cubicBezTo>
                <a:cubicBezTo>
                  <a:pt x="8550188" y="93026"/>
                  <a:pt x="8223147" y="6146"/>
                  <a:pt x="7905788" y="18288"/>
                </a:cubicBezTo>
                <a:cubicBezTo>
                  <a:pt x="7623424" y="12025"/>
                  <a:pt x="7548216" y="10652"/>
                  <a:pt x="7327316" y="18288"/>
                </a:cubicBezTo>
                <a:cubicBezTo>
                  <a:pt x="7133636" y="31898"/>
                  <a:pt x="7011875" y="53011"/>
                  <a:pt x="6748844" y="18288"/>
                </a:cubicBezTo>
                <a:cubicBezTo>
                  <a:pt x="6524391" y="-29077"/>
                  <a:pt x="6453454" y="57426"/>
                  <a:pt x="6170371" y="18288"/>
                </a:cubicBezTo>
                <a:cubicBezTo>
                  <a:pt x="5879125" y="2300"/>
                  <a:pt x="5753102" y="24402"/>
                  <a:pt x="5591899" y="18288"/>
                </a:cubicBezTo>
                <a:cubicBezTo>
                  <a:pt x="5481237" y="15903"/>
                  <a:pt x="5033587" y="33540"/>
                  <a:pt x="4793056" y="18288"/>
                </a:cubicBezTo>
                <a:cubicBezTo>
                  <a:pt x="4589714" y="22415"/>
                  <a:pt x="4284357" y="-31016"/>
                  <a:pt x="4104399" y="18288"/>
                </a:cubicBezTo>
                <a:cubicBezTo>
                  <a:pt x="3935203" y="31788"/>
                  <a:pt x="3930975" y="7793"/>
                  <a:pt x="3746297" y="18288"/>
                </a:cubicBezTo>
                <a:cubicBezTo>
                  <a:pt x="3593644" y="38003"/>
                  <a:pt x="3373074" y="63459"/>
                  <a:pt x="3167825" y="18288"/>
                </a:cubicBezTo>
                <a:cubicBezTo>
                  <a:pt x="3039779" y="-14347"/>
                  <a:pt x="2746047" y="-36127"/>
                  <a:pt x="2368982" y="18288"/>
                </a:cubicBezTo>
                <a:cubicBezTo>
                  <a:pt x="2029913" y="27809"/>
                  <a:pt x="2007671" y="33929"/>
                  <a:pt x="1900695" y="18288"/>
                </a:cubicBezTo>
                <a:cubicBezTo>
                  <a:pt x="1799106" y="10430"/>
                  <a:pt x="1188918" y="-58"/>
                  <a:pt x="991667" y="18288"/>
                </a:cubicBezTo>
                <a:cubicBezTo>
                  <a:pt x="767263" y="8498"/>
                  <a:pt x="410033" y="163750"/>
                  <a:pt x="0" y="18288"/>
                </a:cubicBezTo>
                <a:cubicBezTo>
                  <a:pt x="-480" y="9425"/>
                  <a:pt x="213" y="3552"/>
                  <a:pt x="0" y="0"/>
                </a:cubicBezTo>
                <a:close/>
              </a:path>
            </a:pathLst>
          </a:custGeom>
          <a:solidFill>
            <a:srgbClr val="A0C178"/>
          </a:solidFill>
          <a:ln w="38100" cap="rnd">
            <a:solidFill>
              <a:srgbClr val="A0C178"/>
            </a:solidFill>
            <a:round/>
            <a:extLst>
              <a:ext uri="{C807C97D-BFC1-408E-A445-0C87EB9F89A2}">
                <ask:lineSketchStyleProps xmlns:ask="http://schemas.microsoft.com/office/drawing/2018/sketchyshapes" sd="1219033472">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 name="connsiteX0" fmla="*/ 0 w 11018520"/>
                      <a:gd name="connsiteY0" fmla="*/ 0 h 18288"/>
                      <a:gd name="connsiteX1" fmla="*/ 578472 w 11018520"/>
                      <a:gd name="connsiteY1" fmla="*/ 0 h 18288"/>
                      <a:gd name="connsiteX2" fmla="*/ 936574 w 11018520"/>
                      <a:gd name="connsiteY2" fmla="*/ 0 h 18288"/>
                      <a:gd name="connsiteX3" fmla="*/ 1845602 w 11018520"/>
                      <a:gd name="connsiteY3" fmla="*/ 0 h 18288"/>
                      <a:gd name="connsiteX4" fmla="*/ 2424074 w 11018520"/>
                      <a:gd name="connsiteY4" fmla="*/ 0 h 18288"/>
                      <a:gd name="connsiteX5" fmla="*/ 3002547 w 11018520"/>
                      <a:gd name="connsiteY5" fmla="*/ 0 h 18288"/>
                      <a:gd name="connsiteX6" fmla="*/ 3911575 w 11018520"/>
                      <a:gd name="connsiteY6" fmla="*/ 0 h 18288"/>
                      <a:gd name="connsiteX7" fmla="*/ 4379862 w 11018520"/>
                      <a:gd name="connsiteY7" fmla="*/ 0 h 18288"/>
                      <a:gd name="connsiteX8" fmla="*/ 5288890 w 11018520"/>
                      <a:gd name="connsiteY8" fmla="*/ 0 h 18288"/>
                      <a:gd name="connsiteX9" fmla="*/ 6197918 w 11018520"/>
                      <a:gd name="connsiteY9" fmla="*/ 0 h 18288"/>
                      <a:gd name="connsiteX10" fmla="*/ 6886575 w 11018520"/>
                      <a:gd name="connsiteY10" fmla="*/ 0 h 18288"/>
                      <a:gd name="connsiteX11" fmla="*/ 7795603 w 11018520"/>
                      <a:gd name="connsiteY11" fmla="*/ 0 h 18288"/>
                      <a:gd name="connsiteX12" fmla="*/ 8374075 w 11018520"/>
                      <a:gd name="connsiteY12" fmla="*/ 0 h 18288"/>
                      <a:gd name="connsiteX13" fmla="*/ 8952548 w 11018520"/>
                      <a:gd name="connsiteY13" fmla="*/ 0 h 18288"/>
                      <a:gd name="connsiteX14" fmla="*/ 9751390 w 11018520"/>
                      <a:gd name="connsiteY14" fmla="*/ 0 h 18288"/>
                      <a:gd name="connsiteX15" fmla="*/ 10329863 w 11018520"/>
                      <a:gd name="connsiteY15" fmla="*/ 0 h 18288"/>
                      <a:gd name="connsiteX16" fmla="*/ 11018520 w 11018520"/>
                      <a:gd name="connsiteY16" fmla="*/ 0 h 18288"/>
                      <a:gd name="connsiteX17" fmla="*/ 11018520 w 11018520"/>
                      <a:gd name="connsiteY17" fmla="*/ 18288 h 18288"/>
                      <a:gd name="connsiteX18" fmla="*/ 10219677 w 11018520"/>
                      <a:gd name="connsiteY18" fmla="*/ 18288 h 18288"/>
                      <a:gd name="connsiteX19" fmla="*/ 9861575 w 11018520"/>
                      <a:gd name="connsiteY19" fmla="*/ 18288 h 18288"/>
                      <a:gd name="connsiteX20" fmla="*/ 9393288 w 11018520"/>
                      <a:gd name="connsiteY20" fmla="*/ 18288 h 18288"/>
                      <a:gd name="connsiteX21" fmla="*/ 8484260 w 11018520"/>
                      <a:gd name="connsiteY21" fmla="*/ 18288 h 18288"/>
                      <a:gd name="connsiteX22" fmla="*/ 7795603 w 11018520"/>
                      <a:gd name="connsiteY22" fmla="*/ 18288 h 18288"/>
                      <a:gd name="connsiteX23" fmla="*/ 7327316 w 11018520"/>
                      <a:gd name="connsiteY23" fmla="*/ 18288 h 18288"/>
                      <a:gd name="connsiteX24" fmla="*/ 6638658 w 11018520"/>
                      <a:gd name="connsiteY24" fmla="*/ 18288 h 18288"/>
                      <a:gd name="connsiteX25" fmla="*/ 6280556 w 11018520"/>
                      <a:gd name="connsiteY25" fmla="*/ 18288 h 18288"/>
                      <a:gd name="connsiteX26" fmla="*/ 5922455 w 11018520"/>
                      <a:gd name="connsiteY26" fmla="*/ 18288 h 18288"/>
                      <a:gd name="connsiteX27" fmla="*/ 5233797 w 11018520"/>
                      <a:gd name="connsiteY27" fmla="*/ 18288 h 18288"/>
                      <a:gd name="connsiteX28" fmla="*/ 4765510 w 11018520"/>
                      <a:gd name="connsiteY28" fmla="*/ 18288 h 18288"/>
                      <a:gd name="connsiteX29" fmla="*/ 3966667 w 11018520"/>
                      <a:gd name="connsiteY29" fmla="*/ 18288 h 18288"/>
                      <a:gd name="connsiteX30" fmla="*/ 3498380 w 11018520"/>
                      <a:gd name="connsiteY30" fmla="*/ 18288 h 18288"/>
                      <a:gd name="connsiteX31" fmla="*/ 2699537 w 11018520"/>
                      <a:gd name="connsiteY31" fmla="*/ 18288 h 18288"/>
                      <a:gd name="connsiteX32" fmla="*/ 2341436 w 11018520"/>
                      <a:gd name="connsiteY32" fmla="*/ 18288 h 18288"/>
                      <a:gd name="connsiteX33" fmla="*/ 1542593 w 11018520"/>
                      <a:gd name="connsiteY33" fmla="*/ 18288 h 18288"/>
                      <a:gd name="connsiteX34" fmla="*/ 1074306 w 11018520"/>
                      <a:gd name="connsiteY34" fmla="*/ 18288 h 18288"/>
                      <a:gd name="connsiteX35" fmla="*/ 716204 w 11018520"/>
                      <a:gd name="connsiteY35" fmla="*/ 18288 h 18288"/>
                      <a:gd name="connsiteX36" fmla="*/ 0 w 11018520"/>
                      <a:gd name="connsiteY36" fmla="*/ 18288 h 18288"/>
                      <a:gd name="connsiteX37" fmla="*/ 0 w 1101852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018520" h="18288" fill="none" extrusionOk="0">
                        <a:moveTo>
                          <a:pt x="0" y="0"/>
                        </a:moveTo>
                        <a:cubicBezTo>
                          <a:pt x="161096" y="26765"/>
                          <a:pt x="370138" y="11100"/>
                          <a:pt x="468287" y="0"/>
                        </a:cubicBezTo>
                        <a:cubicBezTo>
                          <a:pt x="557577" y="-12540"/>
                          <a:pt x="885500" y="-15192"/>
                          <a:pt x="1156945" y="0"/>
                        </a:cubicBezTo>
                        <a:cubicBezTo>
                          <a:pt x="1472338" y="-24563"/>
                          <a:pt x="1765038" y="36894"/>
                          <a:pt x="1955787" y="0"/>
                        </a:cubicBezTo>
                        <a:cubicBezTo>
                          <a:pt x="2153030" y="-34293"/>
                          <a:pt x="2224067" y="-32628"/>
                          <a:pt x="2313889" y="0"/>
                        </a:cubicBezTo>
                        <a:cubicBezTo>
                          <a:pt x="2404694" y="1992"/>
                          <a:pt x="2496014" y="277"/>
                          <a:pt x="2671991" y="0"/>
                        </a:cubicBezTo>
                        <a:cubicBezTo>
                          <a:pt x="2816528" y="-3475"/>
                          <a:pt x="3368199" y="12744"/>
                          <a:pt x="3581019" y="0"/>
                        </a:cubicBezTo>
                        <a:cubicBezTo>
                          <a:pt x="3828371" y="-50734"/>
                          <a:pt x="4060336" y="11314"/>
                          <a:pt x="4269677" y="0"/>
                        </a:cubicBezTo>
                        <a:cubicBezTo>
                          <a:pt x="4516925" y="-14338"/>
                          <a:pt x="4514571" y="-13576"/>
                          <a:pt x="4627778" y="0"/>
                        </a:cubicBezTo>
                        <a:cubicBezTo>
                          <a:pt x="4734037" y="48186"/>
                          <a:pt x="5112751" y="-31240"/>
                          <a:pt x="5316436" y="0"/>
                        </a:cubicBezTo>
                        <a:cubicBezTo>
                          <a:pt x="5559433" y="60762"/>
                          <a:pt x="5800511" y="-6258"/>
                          <a:pt x="6225464" y="0"/>
                        </a:cubicBezTo>
                        <a:cubicBezTo>
                          <a:pt x="6633737" y="11279"/>
                          <a:pt x="6545194" y="-8657"/>
                          <a:pt x="6803936" y="0"/>
                        </a:cubicBezTo>
                        <a:cubicBezTo>
                          <a:pt x="7052577" y="1186"/>
                          <a:pt x="7243516" y="3732"/>
                          <a:pt x="7382408" y="0"/>
                        </a:cubicBezTo>
                        <a:cubicBezTo>
                          <a:pt x="7478895" y="-15571"/>
                          <a:pt x="7853310" y="24396"/>
                          <a:pt x="8071066" y="0"/>
                        </a:cubicBezTo>
                        <a:cubicBezTo>
                          <a:pt x="8326625" y="-21032"/>
                          <a:pt x="8475283" y="2107"/>
                          <a:pt x="8869909" y="0"/>
                        </a:cubicBezTo>
                        <a:cubicBezTo>
                          <a:pt x="9236313" y="-2876"/>
                          <a:pt x="9502359" y="-25126"/>
                          <a:pt x="9668751" y="0"/>
                        </a:cubicBezTo>
                        <a:cubicBezTo>
                          <a:pt x="9797963" y="69049"/>
                          <a:pt x="10576282" y="92338"/>
                          <a:pt x="11018520" y="0"/>
                        </a:cubicBezTo>
                        <a:cubicBezTo>
                          <a:pt x="11018701" y="4563"/>
                          <a:pt x="11019360" y="10185"/>
                          <a:pt x="11018520" y="18288"/>
                        </a:cubicBezTo>
                        <a:cubicBezTo>
                          <a:pt x="10823218" y="13235"/>
                          <a:pt x="10754157" y="24773"/>
                          <a:pt x="10550233" y="18288"/>
                        </a:cubicBezTo>
                        <a:cubicBezTo>
                          <a:pt x="10356113" y="-18215"/>
                          <a:pt x="9925818" y="25627"/>
                          <a:pt x="9641205" y="18288"/>
                        </a:cubicBezTo>
                        <a:cubicBezTo>
                          <a:pt x="9388383" y="-17790"/>
                          <a:pt x="9205094" y="20382"/>
                          <a:pt x="8952548" y="18288"/>
                        </a:cubicBezTo>
                        <a:cubicBezTo>
                          <a:pt x="8728704" y="-2917"/>
                          <a:pt x="8710446" y="51"/>
                          <a:pt x="8594446" y="18288"/>
                        </a:cubicBezTo>
                        <a:cubicBezTo>
                          <a:pt x="8532290" y="36405"/>
                          <a:pt x="8171201" y="-12034"/>
                          <a:pt x="7905788" y="18288"/>
                        </a:cubicBezTo>
                        <a:cubicBezTo>
                          <a:pt x="7620804" y="3198"/>
                          <a:pt x="7540233" y="12999"/>
                          <a:pt x="7327316" y="18288"/>
                        </a:cubicBezTo>
                        <a:cubicBezTo>
                          <a:pt x="7116318" y="35697"/>
                          <a:pt x="6996884" y="40660"/>
                          <a:pt x="6748844" y="18288"/>
                        </a:cubicBezTo>
                        <a:cubicBezTo>
                          <a:pt x="6526787" y="-28256"/>
                          <a:pt x="6464923" y="45816"/>
                          <a:pt x="6170371" y="18288"/>
                        </a:cubicBezTo>
                        <a:cubicBezTo>
                          <a:pt x="5888425" y="-17601"/>
                          <a:pt x="5746210" y="32633"/>
                          <a:pt x="5591899" y="18288"/>
                        </a:cubicBezTo>
                        <a:cubicBezTo>
                          <a:pt x="5468839" y="4406"/>
                          <a:pt x="4993221" y="57675"/>
                          <a:pt x="4793056" y="18288"/>
                        </a:cubicBezTo>
                        <a:cubicBezTo>
                          <a:pt x="4590636" y="14224"/>
                          <a:pt x="4276658" y="2584"/>
                          <a:pt x="4104399" y="18288"/>
                        </a:cubicBezTo>
                        <a:cubicBezTo>
                          <a:pt x="3937032" y="31847"/>
                          <a:pt x="3928327" y="7036"/>
                          <a:pt x="3746297" y="18288"/>
                        </a:cubicBezTo>
                        <a:cubicBezTo>
                          <a:pt x="3577534" y="42267"/>
                          <a:pt x="3378756" y="24099"/>
                          <a:pt x="3167825" y="18288"/>
                        </a:cubicBezTo>
                        <a:cubicBezTo>
                          <a:pt x="3031489" y="-36237"/>
                          <a:pt x="2730462" y="-39217"/>
                          <a:pt x="2368982" y="18288"/>
                        </a:cubicBezTo>
                        <a:cubicBezTo>
                          <a:pt x="2034042" y="25143"/>
                          <a:pt x="2009764" y="37061"/>
                          <a:pt x="1900695" y="18288"/>
                        </a:cubicBezTo>
                        <a:cubicBezTo>
                          <a:pt x="1818480" y="8107"/>
                          <a:pt x="1185385" y="-3768"/>
                          <a:pt x="991667" y="18288"/>
                        </a:cubicBezTo>
                        <a:cubicBezTo>
                          <a:pt x="774340" y="-29756"/>
                          <a:pt x="384071" y="97018"/>
                          <a:pt x="0" y="18288"/>
                        </a:cubicBezTo>
                        <a:cubicBezTo>
                          <a:pt x="-570" y="9383"/>
                          <a:pt x="151" y="3492"/>
                          <a:pt x="0" y="0"/>
                        </a:cubicBezTo>
                        <a:close/>
                      </a:path>
                      <a:path w="11018520" h="18288" stroke="0" extrusionOk="0">
                        <a:moveTo>
                          <a:pt x="0" y="0"/>
                        </a:moveTo>
                        <a:cubicBezTo>
                          <a:pt x="263095" y="-26435"/>
                          <a:pt x="343519" y="-18808"/>
                          <a:pt x="578472" y="0"/>
                        </a:cubicBezTo>
                        <a:cubicBezTo>
                          <a:pt x="808850" y="28475"/>
                          <a:pt x="806107" y="13297"/>
                          <a:pt x="936574" y="0"/>
                        </a:cubicBezTo>
                        <a:cubicBezTo>
                          <a:pt x="1104573" y="1748"/>
                          <a:pt x="1691016" y="-12737"/>
                          <a:pt x="1845602" y="0"/>
                        </a:cubicBezTo>
                        <a:cubicBezTo>
                          <a:pt x="2022584" y="53893"/>
                          <a:pt x="2306281" y="-1750"/>
                          <a:pt x="2424074" y="0"/>
                        </a:cubicBezTo>
                        <a:cubicBezTo>
                          <a:pt x="2566130" y="-21020"/>
                          <a:pt x="2771698" y="-58536"/>
                          <a:pt x="3002547" y="0"/>
                        </a:cubicBezTo>
                        <a:cubicBezTo>
                          <a:pt x="3206534" y="84888"/>
                          <a:pt x="3629474" y="5390"/>
                          <a:pt x="3911575" y="0"/>
                        </a:cubicBezTo>
                        <a:cubicBezTo>
                          <a:pt x="4218446" y="13502"/>
                          <a:pt x="4200160" y="-280"/>
                          <a:pt x="4379862" y="0"/>
                        </a:cubicBezTo>
                        <a:cubicBezTo>
                          <a:pt x="4616810" y="9071"/>
                          <a:pt x="4926462" y="-28460"/>
                          <a:pt x="5288890" y="0"/>
                        </a:cubicBezTo>
                        <a:cubicBezTo>
                          <a:pt x="5618251" y="69905"/>
                          <a:pt x="6041182" y="-28432"/>
                          <a:pt x="6197918" y="0"/>
                        </a:cubicBezTo>
                        <a:cubicBezTo>
                          <a:pt x="6407464" y="22768"/>
                          <a:pt x="6544103" y="-5835"/>
                          <a:pt x="6886575" y="0"/>
                        </a:cubicBezTo>
                        <a:cubicBezTo>
                          <a:pt x="7209005" y="9126"/>
                          <a:pt x="7630302" y="-11934"/>
                          <a:pt x="7795603" y="0"/>
                        </a:cubicBezTo>
                        <a:cubicBezTo>
                          <a:pt x="7979156" y="45610"/>
                          <a:pt x="8101071" y="15428"/>
                          <a:pt x="8374075" y="0"/>
                        </a:cubicBezTo>
                        <a:cubicBezTo>
                          <a:pt x="8636049" y="13417"/>
                          <a:pt x="8699144" y="-14262"/>
                          <a:pt x="8952548" y="0"/>
                        </a:cubicBezTo>
                        <a:cubicBezTo>
                          <a:pt x="9191049" y="22098"/>
                          <a:pt x="9514179" y="7167"/>
                          <a:pt x="9751390" y="0"/>
                        </a:cubicBezTo>
                        <a:cubicBezTo>
                          <a:pt x="9991600" y="-31651"/>
                          <a:pt x="10149802" y="4664"/>
                          <a:pt x="10329863" y="0"/>
                        </a:cubicBezTo>
                        <a:cubicBezTo>
                          <a:pt x="10502093" y="36909"/>
                          <a:pt x="10761167" y="18429"/>
                          <a:pt x="11018520" y="0"/>
                        </a:cubicBezTo>
                        <a:cubicBezTo>
                          <a:pt x="11018900" y="8302"/>
                          <a:pt x="11018308" y="14788"/>
                          <a:pt x="11018520" y="18288"/>
                        </a:cubicBezTo>
                        <a:cubicBezTo>
                          <a:pt x="10858485" y="20918"/>
                          <a:pt x="10405906" y="35019"/>
                          <a:pt x="10219677" y="18288"/>
                        </a:cubicBezTo>
                        <a:cubicBezTo>
                          <a:pt x="10038620" y="-4413"/>
                          <a:pt x="10032458" y="16496"/>
                          <a:pt x="9861575" y="18288"/>
                        </a:cubicBezTo>
                        <a:cubicBezTo>
                          <a:pt x="9708669" y="31934"/>
                          <a:pt x="9550380" y="22939"/>
                          <a:pt x="9393288" y="18288"/>
                        </a:cubicBezTo>
                        <a:cubicBezTo>
                          <a:pt x="9269724" y="25582"/>
                          <a:pt x="8865652" y="31769"/>
                          <a:pt x="8484260" y="18288"/>
                        </a:cubicBezTo>
                        <a:cubicBezTo>
                          <a:pt x="8146485" y="12838"/>
                          <a:pt x="8091541" y="39607"/>
                          <a:pt x="7795603" y="18288"/>
                        </a:cubicBezTo>
                        <a:cubicBezTo>
                          <a:pt x="7517034" y="-9853"/>
                          <a:pt x="7467901" y="15128"/>
                          <a:pt x="7327316" y="18288"/>
                        </a:cubicBezTo>
                        <a:cubicBezTo>
                          <a:pt x="7197914" y="11887"/>
                          <a:pt x="6873113" y="54253"/>
                          <a:pt x="6638658" y="18288"/>
                        </a:cubicBezTo>
                        <a:cubicBezTo>
                          <a:pt x="6418972" y="30500"/>
                          <a:pt x="6362890" y="30002"/>
                          <a:pt x="6280556" y="18288"/>
                        </a:cubicBezTo>
                        <a:cubicBezTo>
                          <a:pt x="6194251" y="-26641"/>
                          <a:pt x="6027074" y="594"/>
                          <a:pt x="5922455" y="18288"/>
                        </a:cubicBezTo>
                        <a:cubicBezTo>
                          <a:pt x="5856943" y="14699"/>
                          <a:pt x="5571309" y="31683"/>
                          <a:pt x="5233797" y="18288"/>
                        </a:cubicBezTo>
                        <a:cubicBezTo>
                          <a:pt x="4900923" y="-9503"/>
                          <a:pt x="4969567" y="-8942"/>
                          <a:pt x="4765510" y="18288"/>
                        </a:cubicBezTo>
                        <a:cubicBezTo>
                          <a:pt x="4532883" y="-1066"/>
                          <a:pt x="4182034" y="25877"/>
                          <a:pt x="3966667" y="18288"/>
                        </a:cubicBezTo>
                        <a:cubicBezTo>
                          <a:pt x="3749180" y="24602"/>
                          <a:pt x="3662888" y="42332"/>
                          <a:pt x="3498380" y="18288"/>
                        </a:cubicBezTo>
                        <a:cubicBezTo>
                          <a:pt x="3306090" y="10210"/>
                          <a:pt x="3067163" y="-38220"/>
                          <a:pt x="2699537" y="18288"/>
                        </a:cubicBezTo>
                        <a:cubicBezTo>
                          <a:pt x="2314529" y="59521"/>
                          <a:pt x="2481512" y="17264"/>
                          <a:pt x="2341436" y="18288"/>
                        </a:cubicBezTo>
                        <a:cubicBezTo>
                          <a:pt x="2190919" y="69478"/>
                          <a:pt x="1836107" y="2749"/>
                          <a:pt x="1542593" y="18288"/>
                        </a:cubicBezTo>
                        <a:cubicBezTo>
                          <a:pt x="1297599" y="13918"/>
                          <a:pt x="1223662" y="38544"/>
                          <a:pt x="1074306" y="18288"/>
                        </a:cubicBezTo>
                        <a:cubicBezTo>
                          <a:pt x="926724" y="16119"/>
                          <a:pt x="799411" y="25033"/>
                          <a:pt x="716204" y="18288"/>
                        </a:cubicBezTo>
                        <a:cubicBezTo>
                          <a:pt x="590839" y="13511"/>
                          <a:pt x="306591" y="16075"/>
                          <a:pt x="0" y="18288"/>
                        </a:cubicBezTo>
                        <a:cubicBezTo>
                          <a:pt x="98" y="11241"/>
                          <a:pt x="-655" y="7485"/>
                          <a:pt x="0" y="0"/>
                        </a:cubicBezTo>
                        <a:close/>
                      </a:path>
                      <a:path w="11018520" h="18288" fill="none" stroke="0" extrusionOk="0">
                        <a:moveTo>
                          <a:pt x="0" y="0"/>
                        </a:moveTo>
                        <a:cubicBezTo>
                          <a:pt x="160502" y="9370"/>
                          <a:pt x="349588" y="9163"/>
                          <a:pt x="468287" y="0"/>
                        </a:cubicBezTo>
                        <a:cubicBezTo>
                          <a:pt x="613580" y="8107"/>
                          <a:pt x="784313" y="30637"/>
                          <a:pt x="1156945" y="0"/>
                        </a:cubicBezTo>
                        <a:cubicBezTo>
                          <a:pt x="1448906" y="-9121"/>
                          <a:pt x="1749385" y="70627"/>
                          <a:pt x="1955787" y="0"/>
                        </a:cubicBezTo>
                        <a:cubicBezTo>
                          <a:pt x="2143559" y="-42003"/>
                          <a:pt x="2238866" y="-9783"/>
                          <a:pt x="2313889" y="0"/>
                        </a:cubicBezTo>
                        <a:cubicBezTo>
                          <a:pt x="2405978" y="16956"/>
                          <a:pt x="2496656" y="720"/>
                          <a:pt x="2671991" y="0"/>
                        </a:cubicBezTo>
                        <a:cubicBezTo>
                          <a:pt x="2815022" y="-11429"/>
                          <a:pt x="3341260" y="46752"/>
                          <a:pt x="3581019" y="0"/>
                        </a:cubicBezTo>
                        <a:cubicBezTo>
                          <a:pt x="3804666" y="-65320"/>
                          <a:pt x="4002525" y="41946"/>
                          <a:pt x="4269677" y="0"/>
                        </a:cubicBezTo>
                        <a:cubicBezTo>
                          <a:pt x="4517377" y="-13989"/>
                          <a:pt x="4515028" y="-13163"/>
                          <a:pt x="4627778" y="0"/>
                        </a:cubicBezTo>
                        <a:cubicBezTo>
                          <a:pt x="4736485" y="12551"/>
                          <a:pt x="5156777" y="6797"/>
                          <a:pt x="5316436" y="0"/>
                        </a:cubicBezTo>
                        <a:cubicBezTo>
                          <a:pt x="5526503" y="44079"/>
                          <a:pt x="5812878" y="-2021"/>
                          <a:pt x="6225464" y="0"/>
                        </a:cubicBezTo>
                        <a:cubicBezTo>
                          <a:pt x="6641381" y="13530"/>
                          <a:pt x="6558586" y="18610"/>
                          <a:pt x="6803936" y="0"/>
                        </a:cubicBezTo>
                        <a:cubicBezTo>
                          <a:pt x="7075530" y="-13926"/>
                          <a:pt x="7251689" y="-51212"/>
                          <a:pt x="7382408" y="0"/>
                        </a:cubicBezTo>
                        <a:cubicBezTo>
                          <a:pt x="7475106" y="27535"/>
                          <a:pt x="7753692" y="-13559"/>
                          <a:pt x="8071066" y="0"/>
                        </a:cubicBezTo>
                        <a:cubicBezTo>
                          <a:pt x="8309307" y="-21928"/>
                          <a:pt x="8478861" y="-40200"/>
                          <a:pt x="8869909" y="0"/>
                        </a:cubicBezTo>
                        <a:cubicBezTo>
                          <a:pt x="9246017" y="-13776"/>
                          <a:pt x="9465733" y="7117"/>
                          <a:pt x="9668751" y="0"/>
                        </a:cubicBezTo>
                        <a:cubicBezTo>
                          <a:pt x="9807765" y="64303"/>
                          <a:pt x="10632891" y="32933"/>
                          <a:pt x="11018520" y="0"/>
                        </a:cubicBezTo>
                        <a:cubicBezTo>
                          <a:pt x="11019142" y="5014"/>
                          <a:pt x="11019974" y="8654"/>
                          <a:pt x="11018520" y="18288"/>
                        </a:cubicBezTo>
                        <a:cubicBezTo>
                          <a:pt x="10830784" y="21914"/>
                          <a:pt x="10750172" y="35484"/>
                          <a:pt x="10550233" y="18288"/>
                        </a:cubicBezTo>
                        <a:cubicBezTo>
                          <a:pt x="10368172" y="45415"/>
                          <a:pt x="9872652" y="63650"/>
                          <a:pt x="9641205" y="18288"/>
                        </a:cubicBezTo>
                        <a:cubicBezTo>
                          <a:pt x="9381032" y="-37697"/>
                          <a:pt x="9134271" y="41559"/>
                          <a:pt x="8952548" y="18288"/>
                        </a:cubicBezTo>
                        <a:cubicBezTo>
                          <a:pt x="8730044" y="-5573"/>
                          <a:pt x="8705472" y="7906"/>
                          <a:pt x="8594446" y="18288"/>
                        </a:cubicBezTo>
                        <a:cubicBezTo>
                          <a:pt x="8469537" y="58093"/>
                          <a:pt x="8144542" y="-5309"/>
                          <a:pt x="7905788" y="18288"/>
                        </a:cubicBezTo>
                        <a:cubicBezTo>
                          <a:pt x="7651288" y="6078"/>
                          <a:pt x="7535263" y="-391"/>
                          <a:pt x="7327316" y="18288"/>
                        </a:cubicBezTo>
                        <a:cubicBezTo>
                          <a:pt x="7146154" y="46288"/>
                          <a:pt x="6948344" y="53767"/>
                          <a:pt x="6748844" y="18288"/>
                        </a:cubicBezTo>
                        <a:cubicBezTo>
                          <a:pt x="6518122" y="-6517"/>
                          <a:pt x="6455127" y="30352"/>
                          <a:pt x="6170371" y="18288"/>
                        </a:cubicBezTo>
                        <a:cubicBezTo>
                          <a:pt x="5885461" y="-9706"/>
                          <a:pt x="5747129" y="16999"/>
                          <a:pt x="5591899" y="18288"/>
                        </a:cubicBezTo>
                        <a:cubicBezTo>
                          <a:pt x="5411488" y="-13238"/>
                          <a:pt x="5014205" y="-3094"/>
                          <a:pt x="4793056" y="18288"/>
                        </a:cubicBezTo>
                        <a:cubicBezTo>
                          <a:pt x="4574373" y="28187"/>
                          <a:pt x="4285791" y="41025"/>
                          <a:pt x="4104399" y="18288"/>
                        </a:cubicBezTo>
                        <a:cubicBezTo>
                          <a:pt x="3943453" y="32401"/>
                          <a:pt x="3921662" y="16617"/>
                          <a:pt x="3746297" y="18288"/>
                        </a:cubicBezTo>
                        <a:cubicBezTo>
                          <a:pt x="3583039" y="29770"/>
                          <a:pt x="3343597" y="303"/>
                          <a:pt x="3167825" y="18288"/>
                        </a:cubicBezTo>
                        <a:cubicBezTo>
                          <a:pt x="3031888" y="13378"/>
                          <a:pt x="2734496" y="40713"/>
                          <a:pt x="2368982" y="18288"/>
                        </a:cubicBezTo>
                        <a:cubicBezTo>
                          <a:pt x="2032074" y="25335"/>
                          <a:pt x="2009635" y="39076"/>
                          <a:pt x="1900695" y="18288"/>
                        </a:cubicBezTo>
                        <a:cubicBezTo>
                          <a:pt x="1802544" y="9010"/>
                          <a:pt x="1162345" y="-18523"/>
                          <a:pt x="991667" y="18288"/>
                        </a:cubicBezTo>
                        <a:cubicBezTo>
                          <a:pt x="747242" y="79766"/>
                          <a:pt x="423471" y="44834"/>
                          <a:pt x="0" y="18288"/>
                        </a:cubicBezTo>
                        <a:cubicBezTo>
                          <a:pt x="105" y="9128"/>
                          <a:pt x="-166" y="382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DBCFCA9-2CEC-5C7B-FD25-2DB70655BC79}"/>
              </a:ext>
            </a:extLst>
          </p:cNvPr>
          <p:cNvSpPr>
            <a:spLocks noGrp="1"/>
          </p:cNvSpPr>
          <p:nvPr>
            <p:ph idx="1"/>
          </p:nvPr>
        </p:nvSpPr>
        <p:spPr>
          <a:xfrm>
            <a:off x="485407" y="1955201"/>
            <a:ext cx="7003838" cy="4757801"/>
          </a:xfrm>
        </p:spPr>
        <p:txBody>
          <a:bodyPr vert="horz" lIns="91440" tIns="45720" rIns="91440" bIns="45720" rtlCol="0" anchor="t">
            <a:noAutofit/>
          </a:bodyPr>
          <a:lstStyle/>
          <a:p>
            <a:pPr marL="0" indent="0">
              <a:buNone/>
            </a:pPr>
            <a:r>
              <a:rPr lang="en-US" sz="3600" dirty="0">
                <a:latin typeface="Century"/>
                <a:ea typeface="+mn-lt"/>
                <a:cs typeface="+mn-lt"/>
              </a:rPr>
              <a:t>We seek to provide a valuable attendance service for both teachers and students. Reduce manual process errors by providing automated and a reliable attendance system that uses face recognition technology.</a:t>
            </a:r>
            <a:endParaRPr lang="en-US" sz="3600" dirty="0">
              <a:latin typeface="Century"/>
            </a:endParaRPr>
          </a:p>
        </p:txBody>
      </p:sp>
      <p:pic>
        <p:nvPicPr>
          <p:cNvPr id="7" name="Picture 7" descr="Text&#10;&#10;Description automatically generated">
            <a:extLst>
              <a:ext uri="{FF2B5EF4-FFF2-40B4-BE49-F238E27FC236}">
                <a16:creationId xmlns:a16="http://schemas.microsoft.com/office/drawing/2014/main" id="{79C787B9-2F66-4DA9-BA4B-90B4E04CA03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619" r="4" b="4"/>
          <a:stretch/>
        </p:blipFill>
        <p:spPr>
          <a:xfrm>
            <a:off x="7675658" y="2093976"/>
            <a:ext cx="3941064" cy="4096512"/>
          </a:xfrm>
          <a:prstGeom prst="rect">
            <a:avLst/>
          </a:prstGeom>
        </p:spPr>
      </p:pic>
      <p:sp>
        <p:nvSpPr>
          <p:cNvPr id="8" name="TextBox 7">
            <a:extLst>
              <a:ext uri="{FF2B5EF4-FFF2-40B4-BE49-F238E27FC236}">
                <a16:creationId xmlns:a16="http://schemas.microsoft.com/office/drawing/2014/main" id="{20683D2C-E8C8-82DB-6F40-C4C5BA7EFFD4}"/>
              </a:ext>
            </a:extLst>
          </p:cNvPr>
          <p:cNvSpPr txBox="1"/>
          <p:nvPr/>
        </p:nvSpPr>
        <p:spPr>
          <a:xfrm>
            <a:off x="4927600" y="8461602"/>
            <a:ext cx="2743200" cy="317500"/>
          </a:xfrm>
          <a:prstGeom prst="rect">
            <a:avLst/>
          </a:prstGeom>
        </p:spPr>
        <p:txBody>
          <a:bodyPr lIns="91440" tIns="45720" rIns="91440" bIns="45720" anchor="t">
            <a:normAutofit fontScale="92500" lnSpcReduction="20000"/>
          </a:bodyPr>
          <a:lstStyle/>
          <a:p>
            <a:endParaRPr lang="en-US" dirty="0"/>
          </a:p>
        </p:txBody>
      </p:sp>
    </p:spTree>
    <p:extLst>
      <p:ext uri="{BB962C8B-B14F-4D97-AF65-F5344CB8AC3E}">
        <p14:creationId xmlns:p14="http://schemas.microsoft.com/office/powerpoint/2010/main" val="8528466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49C0E3-CAB1-D330-94B7-3D37FC5FA626}"/>
              </a:ext>
            </a:extLst>
          </p:cNvPr>
          <p:cNvSpPr>
            <a:spLocks noGrp="1"/>
          </p:cNvSpPr>
          <p:nvPr>
            <p:ph type="title"/>
          </p:nvPr>
        </p:nvSpPr>
        <p:spPr>
          <a:xfrm>
            <a:off x="635001" y="640823"/>
            <a:ext cx="3103194" cy="5583148"/>
          </a:xfrm>
        </p:spPr>
        <p:txBody>
          <a:bodyPr anchor="ctr">
            <a:normAutofit/>
          </a:bodyPr>
          <a:lstStyle/>
          <a:p>
            <a:r>
              <a:rPr lang="en-US" dirty="0">
                <a:solidFill>
                  <a:schemeClr val="bg1"/>
                </a:solidFill>
              </a:rPr>
              <a:t>Features of our project</a:t>
            </a:r>
          </a:p>
        </p:txBody>
      </p:sp>
      <p:graphicFrame>
        <p:nvGraphicFramePr>
          <p:cNvPr id="24" name="Content Placeholder 2">
            <a:extLst>
              <a:ext uri="{FF2B5EF4-FFF2-40B4-BE49-F238E27FC236}">
                <a16:creationId xmlns:a16="http://schemas.microsoft.com/office/drawing/2014/main" id="{711CCC2F-FD24-5208-9F0F-CACEFED924C9}"/>
              </a:ext>
            </a:extLst>
          </p:cNvPr>
          <p:cNvGraphicFramePr>
            <a:graphicFrameLocks noGrp="1"/>
          </p:cNvGraphicFramePr>
          <p:nvPr>
            <p:ph idx="1"/>
            <p:extLst>
              <p:ext uri="{D42A27DB-BD31-4B8C-83A1-F6EECF244321}">
                <p14:modId xmlns:p14="http://schemas.microsoft.com/office/powerpoint/2010/main" val="2244386425"/>
              </p:ext>
            </p:extLst>
          </p:nvPr>
        </p:nvGraphicFramePr>
        <p:xfrm>
          <a:off x="4245429" y="91440"/>
          <a:ext cx="7303101" cy="6675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39290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0">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FC9EE1D-6888-C6A6-D923-40D2895D3712}"/>
              </a:ext>
            </a:extLst>
          </p:cNvPr>
          <p:cNvSpPr>
            <a:spLocks noGrp="1"/>
          </p:cNvSpPr>
          <p:nvPr>
            <p:ph type="title"/>
          </p:nvPr>
        </p:nvSpPr>
        <p:spPr>
          <a:xfrm>
            <a:off x="838200" y="401221"/>
            <a:ext cx="10515600" cy="1348065"/>
          </a:xfrm>
        </p:spPr>
        <p:txBody>
          <a:bodyPr>
            <a:normAutofit/>
          </a:bodyPr>
          <a:lstStyle/>
          <a:p>
            <a:r>
              <a:rPr lang="en-US" sz="6800">
                <a:solidFill>
                  <a:schemeClr val="bg1"/>
                </a:solidFill>
              </a:rPr>
              <a:t>Steps for achieving this project</a:t>
            </a:r>
          </a:p>
        </p:txBody>
      </p:sp>
      <p:graphicFrame>
        <p:nvGraphicFramePr>
          <p:cNvPr id="10" name="Content Placeholder 7">
            <a:extLst>
              <a:ext uri="{FF2B5EF4-FFF2-40B4-BE49-F238E27FC236}">
                <a16:creationId xmlns:a16="http://schemas.microsoft.com/office/drawing/2014/main" id="{D1656771-8E3B-D032-ACDA-09A78F4064E6}"/>
              </a:ext>
            </a:extLst>
          </p:cNvPr>
          <p:cNvGraphicFramePr>
            <a:graphicFrameLocks noGrp="1"/>
          </p:cNvGraphicFramePr>
          <p:nvPr>
            <p:ph idx="1"/>
            <p:extLst>
              <p:ext uri="{D42A27DB-BD31-4B8C-83A1-F6EECF244321}">
                <p14:modId xmlns:p14="http://schemas.microsoft.com/office/powerpoint/2010/main" val="3300278397"/>
              </p:ext>
            </p:extLst>
          </p:nvPr>
        </p:nvGraphicFramePr>
        <p:xfrm>
          <a:off x="-250371" y="2487378"/>
          <a:ext cx="13244284" cy="4180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371512"/>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BACEE-35ED-133E-C273-3B7297D74FE7}"/>
              </a:ext>
            </a:extLst>
          </p:cNvPr>
          <p:cNvSpPr>
            <a:spLocks noGrp="1"/>
          </p:cNvSpPr>
          <p:nvPr>
            <p:ph type="title"/>
          </p:nvPr>
        </p:nvSpPr>
        <p:spPr>
          <a:xfrm>
            <a:off x="311622" y="204091"/>
            <a:ext cx="3429000" cy="906272"/>
          </a:xfrm>
        </p:spPr>
        <p:txBody>
          <a:bodyPr anchor="b">
            <a:normAutofit/>
          </a:bodyPr>
          <a:lstStyle/>
          <a:p>
            <a:pPr>
              <a:lnSpc>
                <a:spcPct val="90000"/>
              </a:lnSpc>
            </a:pPr>
            <a:r>
              <a:rPr lang="en-US" u="sng"/>
              <a:t>Architectural </a:t>
            </a:r>
          </a:p>
        </p:txBody>
      </p:sp>
      <p:sp>
        <p:nvSpPr>
          <p:cNvPr id="3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5" name="Ink 3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Picture 6" descr="Diagram&#10;&#10;Description automatically generated">
            <a:extLst>
              <a:ext uri="{FF2B5EF4-FFF2-40B4-BE49-F238E27FC236}">
                <a16:creationId xmlns:a16="http://schemas.microsoft.com/office/drawing/2014/main" id="{9F24359C-3D10-13CF-495D-165803B83CF6}"/>
              </a:ext>
            </a:extLst>
          </p:cNvPr>
          <p:cNvPicPr>
            <a:picLocks noChangeAspect="1"/>
          </p:cNvPicPr>
          <p:nvPr/>
        </p:nvPicPr>
        <p:blipFill>
          <a:blip r:embed="rId4"/>
          <a:stretch>
            <a:fillRect/>
          </a:stretch>
        </p:blipFill>
        <p:spPr>
          <a:xfrm>
            <a:off x="74349" y="1482619"/>
            <a:ext cx="11635377" cy="5292205"/>
          </a:xfrm>
          <a:prstGeom prst="rect">
            <a:avLst/>
          </a:prstGeom>
        </p:spPr>
      </p:pic>
      <p:sp>
        <p:nvSpPr>
          <p:cNvPr id="7" name="TextBox 6">
            <a:extLst>
              <a:ext uri="{FF2B5EF4-FFF2-40B4-BE49-F238E27FC236}">
                <a16:creationId xmlns:a16="http://schemas.microsoft.com/office/drawing/2014/main" id="{B964B15D-83DB-C12E-510B-D892E3D52FEB}"/>
              </a:ext>
            </a:extLst>
          </p:cNvPr>
          <p:cNvSpPr txBox="1"/>
          <p:nvPr/>
        </p:nvSpPr>
        <p:spPr>
          <a:xfrm>
            <a:off x="3251200" y="203199"/>
            <a:ext cx="27722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400" u="sng">
                <a:latin typeface="The Serif Hand Black"/>
              </a:rPr>
              <a:t>Diagram</a:t>
            </a:r>
          </a:p>
        </p:txBody>
      </p:sp>
      <p:sp>
        <p:nvSpPr>
          <p:cNvPr id="3" name="TextBox 2">
            <a:extLst>
              <a:ext uri="{FF2B5EF4-FFF2-40B4-BE49-F238E27FC236}">
                <a16:creationId xmlns:a16="http://schemas.microsoft.com/office/drawing/2014/main" id="{BF03DA48-6145-BC12-6357-A0D68F22E85E}"/>
              </a:ext>
            </a:extLst>
          </p:cNvPr>
          <p:cNvSpPr txBox="1"/>
          <p:nvPr/>
        </p:nvSpPr>
        <p:spPr>
          <a:xfrm>
            <a:off x="9943866" y="1248862"/>
            <a:ext cx="2006997" cy="1022967"/>
          </a:xfrm>
          <a:prstGeom prst="rect">
            <a:avLst/>
          </a:prstGeom>
          <a:solidFill>
            <a:schemeClr val="bg1"/>
          </a:solidFill>
        </p:spPr>
        <p:txBody>
          <a:bodyPr wrap="square" rtlCol="0">
            <a:spAutoFit/>
          </a:bodyPr>
          <a:lstStyle/>
          <a:p>
            <a:endParaRPr lang="en-KR"/>
          </a:p>
        </p:txBody>
      </p:sp>
      <p:sp>
        <p:nvSpPr>
          <p:cNvPr id="5" name="TextBox 4">
            <a:extLst>
              <a:ext uri="{FF2B5EF4-FFF2-40B4-BE49-F238E27FC236}">
                <a16:creationId xmlns:a16="http://schemas.microsoft.com/office/drawing/2014/main" id="{9A88A3FF-87CD-E8B3-8F48-120F487F9953}"/>
              </a:ext>
            </a:extLst>
          </p:cNvPr>
          <p:cNvSpPr txBox="1"/>
          <p:nvPr/>
        </p:nvSpPr>
        <p:spPr>
          <a:xfrm rot="16200000">
            <a:off x="-111126" y="4478334"/>
            <a:ext cx="1556132" cy="369332"/>
          </a:xfrm>
          <a:prstGeom prst="rect">
            <a:avLst/>
          </a:prstGeom>
          <a:noFill/>
          <a:ln>
            <a:noFill/>
          </a:ln>
        </p:spPr>
        <p:txBody>
          <a:bodyPr wrap="square" rtlCol="0">
            <a:spAutoFit/>
          </a:bodyPr>
          <a:lstStyle/>
          <a:p>
            <a:r>
              <a:rPr lang="en-KR" b="1">
                <a:effectLst>
                  <a:outerShdw blurRad="795645" dist="50800" dir="19620000" sx="200000" sy="200000" algn="ctr" rotWithShape="0">
                    <a:srgbClr val="000000">
                      <a:alpha val="0"/>
                    </a:srgbClr>
                  </a:outerShdw>
                </a:effectLst>
                <a:latin typeface="Andale Mono" panose="020B0509000000000004" pitchFamily="49" charset="0"/>
                <a:cs typeface="Al Tarikh" pitchFamily="2" charset="-78"/>
              </a:rPr>
              <a:t>via</a:t>
            </a:r>
            <a:r>
              <a:rPr lang="en-KR" b="1">
                <a:latin typeface="Andale Mono" panose="020B0509000000000004" pitchFamily="49" charset="0"/>
                <a:cs typeface="Al Tarikh" pitchFamily="2" charset="-78"/>
              </a:rPr>
              <a:t> Email</a:t>
            </a:r>
          </a:p>
        </p:txBody>
      </p:sp>
      <p:sp>
        <p:nvSpPr>
          <p:cNvPr id="9" name="TextBox 8">
            <a:extLst>
              <a:ext uri="{FF2B5EF4-FFF2-40B4-BE49-F238E27FC236}">
                <a16:creationId xmlns:a16="http://schemas.microsoft.com/office/drawing/2014/main" id="{36114843-30D2-D5A8-549F-F1EDADEEEB6D}"/>
              </a:ext>
            </a:extLst>
          </p:cNvPr>
          <p:cNvSpPr txBox="1"/>
          <p:nvPr/>
        </p:nvSpPr>
        <p:spPr>
          <a:xfrm>
            <a:off x="5892037" y="5704764"/>
            <a:ext cx="5667617" cy="926982"/>
          </a:xfrm>
          <a:prstGeom prst="rect">
            <a:avLst/>
          </a:prstGeom>
          <a:solidFill>
            <a:schemeClr val="bg1"/>
          </a:solidFill>
        </p:spPr>
        <p:txBody>
          <a:bodyPr wrap="square" rtlCol="0">
            <a:spAutoFit/>
          </a:bodyPr>
          <a:lstStyle/>
          <a:p>
            <a:endParaRPr lang="en-KR"/>
          </a:p>
        </p:txBody>
      </p:sp>
      <p:sp>
        <p:nvSpPr>
          <p:cNvPr id="10" name="TextBox 9">
            <a:extLst>
              <a:ext uri="{FF2B5EF4-FFF2-40B4-BE49-F238E27FC236}">
                <a16:creationId xmlns:a16="http://schemas.microsoft.com/office/drawing/2014/main" id="{06C1443B-08D7-3C57-FCB9-D9BC557816AF}"/>
              </a:ext>
            </a:extLst>
          </p:cNvPr>
          <p:cNvSpPr txBox="1"/>
          <p:nvPr/>
        </p:nvSpPr>
        <p:spPr>
          <a:xfrm>
            <a:off x="10549719" y="1760345"/>
            <a:ext cx="1401144" cy="5014479"/>
          </a:xfrm>
          <a:prstGeom prst="rect">
            <a:avLst/>
          </a:prstGeom>
          <a:solidFill>
            <a:schemeClr val="bg1"/>
          </a:solidFill>
        </p:spPr>
        <p:txBody>
          <a:bodyPr wrap="square" rtlCol="0">
            <a:spAutoFit/>
          </a:bodyPr>
          <a:lstStyle/>
          <a:p>
            <a:endParaRPr lang="en-KR"/>
          </a:p>
        </p:txBody>
      </p:sp>
    </p:spTree>
    <p:extLst>
      <p:ext uri="{BB962C8B-B14F-4D97-AF65-F5344CB8AC3E}">
        <p14:creationId xmlns:p14="http://schemas.microsoft.com/office/powerpoint/2010/main" val="67191674"/>
      </p:ext>
    </p:extLst>
  </p:cSld>
  <p:clrMapOvr>
    <a:masterClrMapping/>
  </p:clrMapOvr>
  <mc:AlternateContent xmlns:mc="http://schemas.openxmlformats.org/markup-compatibility/2006" xmlns:p14="http://schemas.microsoft.com/office/powerpoint/2010/main">
    <mc:Choice Requires="p14">
      <p:transition spd="slow" p14:dur="4250">
        <p14:honeycomb/>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useBgFill="1">
        <p:nvSpPr>
          <p:cNvPr id="18" name="Rectangle 8">
            <a:extLst>
              <a:ext uri="{FF2B5EF4-FFF2-40B4-BE49-F238E27FC236}">
                <a16:creationId xmlns:a16="http://schemas.microsoft.com/office/drawing/2014/main" id="{FA2E39B7-17D8-4009-A8BA-9E8D8EC1B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7">
            <a:extLst>
              <a:ext uri="{FF2B5EF4-FFF2-40B4-BE49-F238E27FC236}">
                <a16:creationId xmlns:a16="http://schemas.microsoft.com/office/drawing/2014/main" id="{8B71B615-14B5-4C0F-99E2-F17912DC6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1"/>
          </a:solidFill>
          <a:ln w="57150">
            <a:solidFill>
              <a:schemeClr val="accent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C0AECC5-33B6-D0EC-4BB9-75F6683FD971}"/>
              </a:ext>
            </a:extLst>
          </p:cNvPr>
          <p:cNvSpPr txBox="1"/>
          <p:nvPr/>
        </p:nvSpPr>
        <p:spPr>
          <a:xfrm>
            <a:off x="2037806" y="1749117"/>
            <a:ext cx="6809014" cy="2514596"/>
          </a:xfrm>
          <a:prstGeom prst="rect">
            <a:avLst/>
          </a:prstGeom>
        </p:spPr>
        <p:txBody>
          <a:bodyPr vert="horz" lIns="91440" tIns="45720" rIns="91440" bIns="45720" rtlCol="0">
            <a:noAutofit/>
          </a:bodyPr>
          <a:lstStyle/>
          <a:p>
            <a:pPr lvl="4">
              <a:lnSpc>
                <a:spcPct val="110000"/>
              </a:lnSpc>
              <a:spcAft>
                <a:spcPts val="600"/>
              </a:spcAft>
            </a:pPr>
            <a:r>
              <a:rPr lang="en-US" sz="17100" b="1" u="sng" dirty="0">
                <a:solidFill>
                  <a:srgbClr val="FFFFFF"/>
                </a:solidFill>
              </a:rPr>
              <a:t>RESULTS</a:t>
            </a:r>
          </a:p>
        </p:txBody>
      </p:sp>
    </p:spTree>
    <p:extLst>
      <p:ext uri="{BB962C8B-B14F-4D97-AF65-F5344CB8AC3E}">
        <p14:creationId xmlns:p14="http://schemas.microsoft.com/office/powerpoint/2010/main" val="2211176878"/>
      </p:ext>
    </p:extLst>
  </p:cSld>
  <p:clrMapOvr>
    <a:masterClrMapping/>
  </p:clrMapOvr>
  <mc:AlternateContent xmlns:mc="http://schemas.openxmlformats.org/markup-compatibility/2006" xmlns:p14="http://schemas.microsoft.com/office/powerpoint/2010/main">
    <mc:Choice Requires="p14">
      <p:transition spd="slow" p14:dur="1250">
        <p14:ripp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DA8D1903-3C9B-9124-0183-15EA7051C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436" y="1018903"/>
            <a:ext cx="8456022" cy="5600046"/>
          </a:xfrm>
          <a:prstGeom prst="rect">
            <a:avLst/>
          </a:prstGeom>
        </p:spPr>
      </p:pic>
      <p:sp>
        <p:nvSpPr>
          <p:cNvPr id="4" name="TextBox 3">
            <a:extLst>
              <a:ext uri="{FF2B5EF4-FFF2-40B4-BE49-F238E27FC236}">
                <a16:creationId xmlns:a16="http://schemas.microsoft.com/office/drawing/2014/main" id="{27A2F069-C81D-665E-1129-B3A01EF1DBFF}"/>
              </a:ext>
            </a:extLst>
          </p:cNvPr>
          <p:cNvSpPr txBox="1"/>
          <p:nvPr/>
        </p:nvSpPr>
        <p:spPr>
          <a:xfrm>
            <a:off x="4624251" y="239051"/>
            <a:ext cx="3317965" cy="769441"/>
          </a:xfrm>
          <a:prstGeom prst="rect">
            <a:avLst/>
          </a:prstGeom>
          <a:noFill/>
        </p:spPr>
        <p:txBody>
          <a:bodyPr wrap="square" rtlCol="0">
            <a:spAutoFit/>
          </a:bodyPr>
          <a:lstStyle/>
          <a:p>
            <a:r>
              <a:rPr lang="en-KR" sz="4400" b="1" u="sng" dirty="0"/>
              <a:t>FRONT-END</a:t>
            </a:r>
            <a:endParaRPr lang="en-KR" b="1" u="sng" dirty="0"/>
          </a:p>
        </p:txBody>
      </p:sp>
    </p:spTree>
    <p:extLst>
      <p:ext uri="{BB962C8B-B14F-4D97-AF65-F5344CB8AC3E}">
        <p14:creationId xmlns:p14="http://schemas.microsoft.com/office/powerpoint/2010/main" val="3262726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B54F35-B282-89F3-8D04-9A59F6137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31" y="805966"/>
            <a:ext cx="4981023" cy="4981023"/>
          </a:xfrm>
          <a:prstGeom prst="rect">
            <a:avLst/>
          </a:prstGeom>
        </p:spPr>
      </p:pic>
      <p:pic>
        <p:nvPicPr>
          <p:cNvPr id="7" name="Picture 6" descr="A person taking a selfie&#10;&#10;Description automatically generated with medium confidence">
            <a:extLst>
              <a:ext uri="{FF2B5EF4-FFF2-40B4-BE49-F238E27FC236}">
                <a16:creationId xmlns:a16="http://schemas.microsoft.com/office/drawing/2014/main" id="{9E11C27F-301A-4BD7-4F8B-0BC0D9284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185" y="805965"/>
            <a:ext cx="6031984" cy="4981023"/>
          </a:xfrm>
          <a:prstGeom prst="rect">
            <a:avLst/>
          </a:prstGeom>
        </p:spPr>
      </p:pic>
      <p:sp>
        <p:nvSpPr>
          <p:cNvPr id="8" name="TextBox 7">
            <a:extLst>
              <a:ext uri="{FF2B5EF4-FFF2-40B4-BE49-F238E27FC236}">
                <a16:creationId xmlns:a16="http://schemas.microsoft.com/office/drawing/2014/main" id="{606E37FD-A73B-BF24-DB7B-ACCC9F66429B}"/>
              </a:ext>
            </a:extLst>
          </p:cNvPr>
          <p:cNvSpPr txBox="1"/>
          <p:nvPr/>
        </p:nvSpPr>
        <p:spPr>
          <a:xfrm>
            <a:off x="344831" y="5989983"/>
            <a:ext cx="5101812" cy="769441"/>
          </a:xfrm>
          <a:prstGeom prst="rect">
            <a:avLst/>
          </a:prstGeom>
          <a:noFill/>
        </p:spPr>
        <p:txBody>
          <a:bodyPr wrap="square" rtlCol="0">
            <a:spAutoFit/>
          </a:bodyPr>
          <a:lstStyle/>
          <a:p>
            <a:pPr lvl="4"/>
            <a:r>
              <a:rPr lang="en-KR" sz="4400" b="1" dirty="0"/>
              <a:t>Detection</a:t>
            </a:r>
          </a:p>
        </p:txBody>
      </p:sp>
      <p:sp>
        <p:nvSpPr>
          <p:cNvPr id="9" name="TextBox 8">
            <a:extLst>
              <a:ext uri="{FF2B5EF4-FFF2-40B4-BE49-F238E27FC236}">
                <a16:creationId xmlns:a16="http://schemas.microsoft.com/office/drawing/2014/main" id="{B688CD83-C106-11FA-8256-16387D0A6C88}"/>
              </a:ext>
            </a:extLst>
          </p:cNvPr>
          <p:cNvSpPr txBox="1"/>
          <p:nvPr/>
        </p:nvSpPr>
        <p:spPr>
          <a:xfrm>
            <a:off x="6374296" y="6052034"/>
            <a:ext cx="5247861" cy="707886"/>
          </a:xfrm>
          <a:prstGeom prst="rect">
            <a:avLst/>
          </a:prstGeom>
          <a:noFill/>
        </p:spPr>
        <p:txBody>
          <a:bodyPr wrap="square" rtlCol="0">
            <a:spAutoFit/>
          </a:bodyPr>
          <a:lstStyle/>
          <a:p>
            <a:pPr lvl="5"/>
            <a:r>
              <a:rPr lang="en-KR" sz="4000" b="1" dirty="0"/>
              <a:t>Recognition</a:t>
            </a:r>
          </a:p>
        </p:txBody>
      </p:sp>
    </p:spTree>
    <p:extLst>
      <p:ext uri="{BB962C8B-B14F-4D97-AF65-F5344CB8AC3E}">
        <p14:creationId xmlns:p14="http://schemas.microsoft.com/office/powerpoint/2010/main" val="2076461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Graphical user interface, application, table, Excel&#10;&#10;Description automatically generated">
            <a:extLst>
              <a:ext uri="{FF2B5EF4-FFF2-40B4-BE49-F238E27FC236}">
                <a16:creationId xmlns:a16="http://schemas.microsoft.com/office/drawing/2014/main" id="{8A12FBBF-37F6-A8E7-3665-74F7E5C82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97" y="878713"/>
            <a:ext cx="11482251" cy="5783344"/>
          </a:xfrm>
          <a:prstGeom prst="rect">
            <a:avLst/>
          </a:prstGeom>
        </p:spPr>
      </p:pic>
      <p:sp>
        <p:nvSpPr>
          <p:cNvPr id="4" name="TextBox 3">
            <a:extLst>
              <a:ext uri="{FF2B5EF4-FFF2-40B4-BE49-F238E27FC236}">
                <a16:creationId xmlns:a16="http://schemas.microsoft.com/office/drawing/2014/main" id="{4CE04920-E48A-03D9-ADFA-F897E1BA17E7}"/>
              </a:ext>
            </a:extLst>
          </p:cNvPr>
          <p:cNvSpPr txBox="1"/>
          <p:nvPr/>
        </p:nvSpPr>
        <p:spPr>
          <a:xfrm>
            <a:off x="4924697" y="0"/>
            <a:ext cx="4232366" cy="707886"/>
          </a:xfrm>
          <a:prstGeom prst="rect">
            <a:avLst/>
          </a:prstGeom>
          <a:noFill/>
        </p:spPr>
        <p:txBody>
          <a:bodyPr wrap="square" rtlCol="0">
            <a:spAutoFit/>
          </a:bodyPr>
          <a:lstStyle/>
          <a:p>
            <a:r>
              <a:rPr lang="en-KR" sz="4000" b="1" u="sng" dirty="0"/>
              <a:t>Back-End</a:t>
            </a:r>
          </a:p>
        </p:txBody>
      </p:sp>
    </p:spTree>
    <p:extLst>
      <p:ext uri="{BB962C8B-B14F-4D97-AF65-F5344CB8AC3E}">
        <p14:creationId xmlns:p14="http://schemas.microsoft.com/office/powerpoint/2010/main" val="3304624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3A1FB1-7853-D89A-4A4B-017C6483CD43}"/>
              </a:ext>
            </a:extLst>
          </p:cNvPr>
          <p:cNvSpPr txBox="1"/>
          <p:nvPr/>
        </p:nvSpPr>
        <p:spPr>
          <a:xfrm>
            <a:off x="838200" y="-1654017"/>
            <a:ext cx="4087543" cy="531565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dirty="0">
                <a:latin typeface="+mj-lt"/>
                <a:ea typeface="+mj-ea"/>
                <a:cs typeface="+mj-cs"/>
              </a:rPr>
              <a:t>Things that one should Try to avoid.</a:t>
            </a: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F5634F"/>
          </a:solidFill>
          <a:ln w="38100" cap="rnd">
            <a:solidFill>
              <a:srgbClr val="F5634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7D7AB1-4530-E031-1ECA-BC1E7DDF7F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733" r="2" b="13495"/>
          <a:stretch/>
        </p:blipFill>
        <p:spPr>
          <a:xfrm>
            <a:off x="4956861" y="1149377"/>
            <a:ext cx="3117273" cy="310785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06785739"/>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D98066-978E-7F3F-DBC5-5CE9A545C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7790" y="1002522"/>
            <a:ext cx="7221222" cy="5128114"/>
          </a:xfrm>
          <a:prstGeom prst="rect">
            <a:avLst/>
          </a:prstGeom>
        </p:spPr>
      </p:pic>
      <p:sp>
        <p:nvSpPr>
          <p:cNvPr id="4" name="TextBox 3">
            <a:extLst>
              <a:ext uri="{FF2B5EF4-FFF2-40B4-BE49-F238E27FC236}">
                <a16:creationId xmlns:a16="http://schemas.microsoft.com/office/drawing/2014/main" id="{0F90A8D2-9609-65F3-1EB5-461360F6217B}"/>
              </a:ext>
            </a:extLst>
          </p:cNvPr>
          <p:cNvSpPr txBox="1"/>
          <p:nvPr/>
        </p:nvSpPr>
        <p:spPr>
          <a:xfrm>
            <a:off x="649357" y="159026"/>
            <a:ext cx="3246782" cy="523220"/>
          </a:xfrm>
          <a:prstGeom prst="rect">
            <a:avLst/>
          </a:prstGeom>
          <a:noFill/>
        </p:spPr>
        <p:txBody>
          <a:bodyPr wrap="square" rtlCol="0">
            <a:spAutoFit/>
          </a:bodyPr>
          <a:lstStyle/>
          <a:p>
            <a:r>
              <a:rPr lang="en-KR" sz="2800" b="1" dirty="0"/>
              <a:t>Pretending to be Someone else</a:t>
            </a:r>
          </a:p>
        </p:txBody>
      </p:sp>
    </p:spTree>
    <p:extLst>
      <p:ext uri="{BB962C8B-B14F-4D97-AF65-F5344CB8AC3E}">
        <p14:creationId xmlns:p14="http://schemas.microsoft.com/office/powerpoint/2010/main" val="3189290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4A06A-1E1C-D7CB-EB37-4D9A3A932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364" y="765239"/>
            <a:ext cx="7119505" cy="5327521"/>
          </a:xfrm>
          <a:prstGeom prst="rect">
            <a:avLst/>
          </a:prstGeom>
        </p:spPr>
      </p:pic>
      <p:sp>
        <p:nvSpPr>
          <p:cNvPr id="4" name="TextBox 3">
            <a:extLst>
              <a:ext uri="{FF2B5EF4-FFF2-40B4-BE49-F238E27FC236}">
                <a16:creationId xmlns:a16="http://schemas.microsoft.com/office/drawing/2014/main" id="{35F3F32A-BC95-1B35-2BA2-2F1D11A0E7D4}"/>
              </a:ext>
            </a:extLst>
          </p:cNvPr>
          <p:cNvSpPr txBox="1"/>
          <p:nvPr/>
        </p:nvSpPr>
        <p:spPr>
          <a:xfrm>
            <a:off x="419251" y="57353"/>
            <a:ext cx="2902226" cy="707886"/>
          </a:xfrm>
          <a:prstGeom prst="rect">
            <a:avLst/>
          </a:prstGeom>
          <a:noFill/>
        </p:spPr>
        <p:txBody>
          <a:bodyPr wrap="square" rtlCol="0">
            <a:spAutoFit/>
          </a:bodyPr>
          <a:lstStyle/>
          <a:p>
            <a:r>
              <a:rPr lang="en-KR" sz="4000" dirty="0"/>
              <a:t>Makeup</a:t>
            </a:r>
          </a:p>
        </p:txBody>
      </p:sp>
    </p:spTree>
    <p:extLst>
      <p:ext uri="{BB962C8B-B14F-4D97-AF65-F5344CB8AC3E}">
        <p14:creationId xmlns:p14="http://schemas.microsoft.com/office/powerpoint/2010/main" val="413109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8395F7C-343B-93BF-5894-81A29561433D}"/>
              </a:ext>
            </a:extLst>
          </p:cNvPr>
          <p:cNvSpPr>
            <a:spLocks noGrp="1"/>
          </p:cNvSpPr>
          <p:nvPr>
            <p:ph type="title"/>
          </p:nvPr>
        </p:nvSpPr>
        <p:spPr>
          <a:xfrm>
            <a:off x="838200" y="401221"/>
            <a:ext cx="10515600" cy="1348065"/>
          </a:xfrm>
        </p:spPr>
        <p:txBody>
          <a:bodyPr>
            <a:normAutofit/>
          </a:bodyPr>
          <a:lstStyle/>
          <a:p>
            <a:r>
              <a:rPr lang="en-US" sz="6800" dirty="0">
                <a:solidFill>
                  <a:schemeClr val="bg1"/>
                </a:solidFill>
              </a:rPr>
              <a:t>objective</a:t>
            </a:r>
          </a:p>
        </p:txBody>
      </p:sp>
      <p:sp>
        <p:nvSpPr>
          <p:cNvPr id="3" name="Content Placeholder 2">
            <a:extLst>
              <a:ext uri="{FF2B5EF4-FFF2-40B4-BE49-F238E27FC236}">
                <a16:creationId xmlns:a16="http://schemas.microsoft.com/office/drawing/2014/main" id="{1869971A-8529-1AF1-E560-A182DA9B8C9B}"/>
              </a:ext>
            </a:extLst>
          </p:cNvPr>
          <p:cNvSpPr>
            <a:spLocks noGrp="1"/>
          </p:cNvSpPr>
          <p:nvPr>
            <p:ph idx="1"/>
          </p:nvPr>
        </p:nvSpPr>
        <p:spPr>
          <a:xfrm>
            <a:off x="272956" y="2379417"/>
            <a:ext cx="12021898" cy="4446579"/>
          </a:xfrm>
        </p:spPr>
        <p:txBody>
          <a:bodyPr vert="horz" lIns="91440" tIns="45720" rIns="91440" bIns="45720" rtlCol="0" anchor="t">
            <a:normAutofit/>
          </a:bodyPr>
          <a:lstStyle/>
          <a:p>
            <a:pPr marL="0" indent="0">
              <a:lnSpc>
                <a:spcPct val="100000"/>
              </a:lnSpc>
              <a:buNone/>
            </a:pPr>
            <a:r>
              <a:rPr lang="en-US" i="1" dirty="0">
                <a:latin typeface="Calibri"/>
                <a:ea typeface="+mn-lt"/>
                <a:cs typeface="+mn-lt"/>
              </a:rPr>
              <a:t>The main intention of this project is to disseminate the information in an environment that encourages accountability, relevance and retention of the information gathered through facial recognition of the students. We’ve inundated with data of all kinds, but the plethora of photo and video data available provides the dataset required to make facial recognition technology work. Machine learning and artificial intelligence capabilities in the software map distinguishable facial features mathematically, look for patterns in the visual data, and compare new images and videos to other data stored in facial recognition databases to determine identity, security and protection.</a:t>
            </a:r>
            <a:endParaRPr lang="en-US" i="1" dirty="0">
              <a:latin typeface="Calibri"/>
              <a:ea typeface="Calibri"/>
              <a:cs typeface="Calibri"/>
            </a:endParaRPr>
          </a:p>
        </p:txBody>
      </p:sp>
    </p:spTree>
    <p:extLst>
      <p:ext uri="{BB962C8B-B14F-4D97-AF65-F5344CB8AC3E}">
        <p14:creationId xmlns:p14="http://schemas.microsoft.com/office/powerpoint/2010/main" val="385331618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B6ADA-D8AF-2EBD-8312-04BA478D6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405" y="406400"/>
            <a:ext cx="7467600" cy="6045200"/>
          </a:xfrm>
          <a:prstGeom prst="rect">
            <a:avLst/>
          </a:prstGeom>
        </p:spPr>
      </p:pic>
      <p:sp>
        <p:nvSpPr>
          <p:cNvPr id="4" name="TextBox 3">
            <a:extLst>
              <a:ext uri="{FF2B5EF4-FFF2-40B4-BE49-F238E27FC236}">
                <a16:creationId xmlns:a16="http://schemas.microsoft.com/office/drawing/2014/main" id="{F9C87822-C4CB-4D67-8523-BE83294CCB38}"/>
              </a:ext>
            </a:extLst>
          </p:cNvPr>
          <p:cNvSpPr txBox="1"/>
          <p:nvPr/>
        </p:nvSpPr>
        <p:spPr>
          <a:xfrm>
            <a:off x="1417983" y="406400"/>
            <a:ext cx="1863135" cy="707886"/>
          </a:xfrm>
          <a:prstGeom prst="rect">
            <a:avLst/>
          </a:prstGeom>
          <a:noFill/>
        </p:spPr>
        <p:txBody>
          <a:bodyPr wrap="square" rtlCol="0">
            <a:spAutoFit/>
          </a:bodyPr>
          <a:lstStyle/>
          <a:p>
            <a:r>
              <a:rPr lang="en-KR" sz="4000" dirty="0"/>
              <a:t>Eyes</a:t>
            </a:r>
          </a:p>
        </p:txBody>
      </p:sp>
    </p:spTree>
    <p:extLst>
      <p:ext uri="{BB962C8B-B14F-4D97-AF65-F5344CB8AC3E}">
        <p14:creationId xmlns:p14="http://schemas.microsoft.com/office/powerpoint/2010/main" val="180050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923C0-8737-E369-BCA6-5D08DB988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913822"/>
            <a:ext cx="7641046" cy="5030355"/>
          </a:xfrm>
          <a:prstGeom prst="rect">
            <a:avLst/>
          </a:prstGeom>
        </p:spPr>
      </p:pic>
      <p:sp>
        <p:nvSpPr>
          <p:cNvPr id="4" name="TextBox 3">
            <a:extLst>
              <a:ext uri="{FF2B5EF4-FFF2-40B4-BE49-F238E27FC236}">
                <a16:creationId xmlns:a16="http://schemas.microsoft.com/office/drawing/2014/main" id="{AC4C5A4F-B609-C54F-CECA-EB1CFEF35948}"/>
              </a:ext>
            </a:extLst>
          </p:cNvPr>
          <p:cNvSpPr txBox="1"/>
          <p:nvPr/>
        </p:nvSpPr>
        <p:spPr>
          <a:xfrm>
            <a:off x="344557" y="410817"/>
            <a:ext cx="1351721" cy="769441"/>
          </a:xfrm>
          <a:prstGeom prst="rect">
            <a:avLst/>
          </a:prstGeom>
          <a:noFill/>
        </p:spPr>
        <p:txBody>
          <a:bodyPr wrap="square" rtlCol="0">
            <a:spAutoFit/>
          </a:bodyPr>
          <a:lstStyle/>
          <a:p>
            <a:r>
              <a:rPr lang="en-KR" sz="4400" dirty="0"/>
              <a:t>Face</a:t>
            </a:r>
          </a:p>
        </p:txBody>
      </p:sp>
    </p:spTree>
    <p:extLst>
      <p:ext uri="{BB962C8B-B14F-4D97-AF65-F5344CB8AC3E}">
        <p14:creationId xmlns:p14="http://schemas.microsoft.com/office/powerpoint/2010/main" val="314096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a:spLocks noChangeArrowheads="1"/>
          </p:cNvSpPr>
          <p:nvPr/>
        </p:nvSpPr>
        <p:spPr bwMode="auto">
          <a:xfrm>
            <a:off x="5083878" y="258357"/>
            <a:ext cx="7303935" cy="6858000"/>
          </a:xfrm>
          <a:prstGeom prst="rect">
            <a:avLst/>
          </a:prstGeom>
          <a:gradFill flip="none" rotWithShape="1">
            <a:gsLst>
              <a:gs pos="36000">
                <a:srgbClr val="09192F"/>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8" name="Group 87"/>
          <p:cNvGrpSpPr/>
          <p:nvPr/>
        </p:nvGrpSpPr>
        <p:grpSpPr>
          <a:xfrm>
            <a:off x="5085256" y="1609616"/>
            <a:ext cx="5608144" cy="2977599"/>
            <a:chOff x="5085256" y="1609616"/>
            <a:chExt cx="5608144" cy="2977599"/>
          </a:xfrm>
        </p:grpSpPr>
        <p:sp>
          <p:nvSpPr>
            <p:cNvPr id="83" name="Snip Single Corner Rectangle 82"/>
            <p:cNvSpPr/>
            <p:nvPr/>
          </p:nvSpPr>
          <p:spPr>
            <a:xfrm>
              <a:off x="5085256" y="4255558"/>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4" name="Snip Single Corner Rectangle 83"/>
            <p:cNvSpPr/>
            <p:nvPr/>
          </p:nvSpPr>
          <p:spPr>
            <a:xfrm>
              <a:off x="5085256" y="1609616"/>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5" name="Snip Single Corner Rectangle 84"/>
            <p:cNvSpPr/>
            <p:nvPr/>
          </p:nvSpPr>
          <p:spPr>
            <a:xfrm>
              <a:off x="5085256" y="2271101"/>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6" name="Snip Single Corner Rectangle 85"/>
            <p:cNvSpPr/>
            <p:nvPr/>
          </p:nvSpPr>
          <p:spPr>
            <a:xfrm>
              <a:off x="5085256" y="2932587"/>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87" name="Snip Single Corner Rectangle 86"/>
            <p:cNvSpPr/>
            <p:nvPr/>
          </p:nvSpPr>
          <p:spPr>
            <a:xfrm>
              <a:off x="5085256" y="3594073"/>
              <a:ext cx="5608144" cy="331657"/>
            </a:xfrm>
            <a:prstGeom prst="snip1Rect">
              <a:avLst>
                <a:gd name="adj" fmla="val 50000"/>
              </a:avLst>
            </a:prstGeom>
            <a:gradFill flip="none" rotWithShape="1">
              <a:gsLst>
                <a:gs pos="100000">
                  <a:srgbClr val="122141">
                    <a:alpha val="50000"/>
                  </a:srgbClr>
                </a:gs>
                <a:gs pos="0">
                  <a:srgbClr val="125680">
                    <a:alpha val="50000"/>
                  </a:srgb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72" name="Group 71"/>
          <p:cNvGrpSpPr/>
          <p:nvPr/>
        </p:nvGrpSpPr>
        <p:grpSpPr>
          <a:xfrm rot="5400000">
            <a:off x="6062187" y="778992"/>
            <a:ext cx="3981163" cy="5281262"/>
            <a:chOff x="5823843" y="1919577"/>
            <a:chExt cx="2625262" cy="3520630"/>
          </a:xfrm>
        </p:grpSpPr>
        <p:cxnSp>
          <p:nvCxnSpPr>
            <p:cNvPr id="73" name="Straight Connector 72"/>
            <p:cNvCxnSpPr/>
            <p:nvPr/>
          </p:nvCxnSpPr>
          <p:spPr>
            <a:xfrm>
              <a:off x="5823843" y="5440207"/>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823843" y="5049025"/>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823843" y="4657844"/>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823843" y="4266663"/>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823843" y="3875482"/>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23843" y="3484301"/>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823843" y="3093120"/>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823843" y="2701939"/>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823843" y="2310758"/>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823843" y="1919577"/>
              <a:ext cx="2625262" cy="0"/>
            </a:xfrm>
            <a:prstGeom prst="line">
              <a:avLst/>
            </a:prstGeom>
            <a:ln>
              <a:solidFill>
                <a:srgbClr val="B0F7F4">
                  <a:alpha val="20000"/>
                </a:srgbClr>
              </a:solidFill>
            </a:ln>
          </p:spPr>
          <p:style>
            <a:lnRef idx="1">
              <a:schemeClr val="accent1"/>
            </a:lnRef>
            <a:fillRef idx="0">
              <a:schemeClr val="accent1"/>
            </a:fillRef>
            <a:effectRef idx="0">
              <a:schemeClr val="accent1"/>
            </a:effectRef>
            <a:fontRef idx="minor">
              <a:schemeClr val="tx1"/>
            </a:fontRef>
          </p:style>
        </p:cxnSp>
      </p:grpSp>
      <p:sp>
        <p:nvSpPr>
          <p:cNvPr id="71" name="Freeform 18"/>
          <p:cNvSpPr>
            <a:spLocks/>
          </p:cNvSpPr>
          <p:nvPr/>
        </p:nvSpPr>
        <p:spPr bwMode="auto">
          <a:xfrm rot="5400000">
            <a:off x="5007529" y="5754396"/>
            <a:ext cx="308068" cy="152613"/>
          </a:xfrm>
          <a:custGeom>
            <a:avLst/>
            <a:gdLst>
              <a:gd name="T0" fmla="*/ 0 w 759"/>
              <a:gd name="T1" fmla="*/ 376 h 376"/>
              <a:gd name="T2" fmla="*/ 759 w 759"/>
              <a:gd name="T3" fmla="*/ 376 h 376"/>
              <a:gd name="T4" fmla="*/ 381 w 759"/>
              <a:gd name="T5" fmla="*/ 0 h 376"/>
              <a:gd name="T6" fmla="*/ 0 w 759"/>
              <a:gd name="T7" fmla="*/ 376 h 376"/>
            </a:gdLst>
            <a:ahLst/>
            <a:cxnLst>
              <a:cxn ang="0">
                <a:pos x="T0" y="T1"/>
              </a:cxn>
              <a:cxn ang="0">
                <a:pos x="T2" y="T3"/>
              </a:cxn>
              <a:cxn ang="0">
                <a:pos x="T4" y="T5"/>
              </a:cxn>
              <a:cxn ang="0">
                <a:pos x="T6" y="T7"/>
              </a:cxn>
            </a:cxnLst>
            <a:rect l="0" t="0" r="r" b="b"/>
            <a:pathLst>
              <a:path w="759" h="376">
                <a:moveTo>
                  <a:pt x="0" y="376"/>
                </a:moveTo>
                <a:lnTo>
                  <a:pt x="759" y="376"/>
                </a:lnTo>
                <a:lnTo>
                  <a:pt x="381" y="0"/>
                </a:lnTo>
                <a:lnTo>
                  <a:pt x="0" y="376"/>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Snip Single Corner Rectangle 31"/>
          <p:cNvSpPr/>
          <p:nvPr/>
        </p:nvSpPr>
        <p:spPr>
          <a:xfrm>
            <a:off x="5085256" y="1609616"/>
            <a:ext cx="2395044"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ctr" anchorCtr="0" compatLnSpc="1">
            <a:prstTxWarp prst="textNoShape">
              <a:avLst/>
            </a:prstTxWarp>
          </a:bodyPr>
          <a:lstStyle/>
          <a:p>
            <a:endParaRPr lang="en-US" dirty="0">
              <a:solidFill>
                <a:schemeClr val="tx1"/>
              </a:solidFill>
            </a:endParaRPr>
          </a:p>
        </p:txBody>
      </p:sp>
      <p:sp>
        <p:nvSpPr>
          <p:cNvPr id="33" name="Snip Single Corner Rectangle 32"/>
          <p:cNvSpPr/>
          <p:nvPr/>
        </p:nvSpPr>
        <p:spPr>
          <a:xfrm>
            <a:off x="5108918" y="2972903"/>
            <a:ext cx="3349543"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4" name="Snip Single Corner Rectangle 33"/>
          <p:cNvSpPr/>
          <p:nvPr/>
        </p:nvSpPr>
        <p:spPr>
          <a:xfrm>
            <a:off x="5107513" y="2287978"/>
            <a:ext cx="2969771"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5" name="Snip Single Corner Rectangle 34"/>
          <p:cNvSpPr/>
          <p:nvPr/>
        </p:nvSpPr>
        <p:spPr>
          <a:xfrm>
            <a:off x="5085255" y="3594390"/>
            <a:ext cx="3998097"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6" name="Snip Single Corner Rectangle 35"/>
          <p:cNvSpPr/>
          <p:nvPr/>
        </p:nvSpPr>
        <p:spPr>
          <a:xfrm>
            <a:off x="5085255" y="4255558"/>
            <a:ext cx="4584897" cy="331657"/>
          </a:xfrm>
          <a:prstGeom prst="snip1Rect">
            <a:avLst>
              <a:gd name="adj" fmla="val 50000"/>
            </a:avLst>
          </a:prstGeom>
          <a:gradFill flip="none" rotWithShape="1">
            <a:gsLst>
              <a:gs pos="100000">
                <a:srgbClr val="B0F7F4"/>
              </a:gs>
              <a:gs pos="0">
                <a:schemeClr val="bg1"/>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7" name="Snip Single Corner Rectangle 36"/>
          <p:cNvSpPr/>
          <p:nvPr/>
        </p:nvSpPr>
        <p:spPr>
          <a:xfrm>
            <a:off x="5085256" y="4916728"/>
            <a:ext cx="5183137" cy="331657"/>
          </a:xfrm>
          <a:prstGeom prst="snip1Rect">
            <a:avLst>
              <a:gd name="adj" fmla="val 50000"/>
            </a:avLst>
          </a:prstGeom>
          <a:gradFill flip="none" rotWithShape="1">
            <a:gsLst>
              <a:gs pos="100000">
                <a:srgbClr val="F6443B"/>
              </a:gs>
              <a:gs pos="0">
                <a:srgbClr val="F9857F"/>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9" name="TextBox 38"/>
          <p:cNvSpPr txBox="1"/>
          <p:nvPr/>
        </p:nvSpPr>
        <p:spPr>
          <a:xfrm>
            <a:off x="5107514" y="1675564"/>
            <a:ext cx="4681157" cy="184666"/>
          </a:xfrm>
          <a:prstGeom prst="rect">
            <a:avLst/>
          </a:prstGeom>
          <a:noFill/>
        </p:spPr>
        <p:txBody>
          <a:bodyPr wrap="square" lIns="0" tIns="0" rIns="0" bIns="0" rtlCol="0" anchor="ctr">
            <a:spAutoFit/>
          </a:bodyPr>
          <a:lstStyle/>
          <a:p>
            <a:r>
              <a:rPr lang="cy-GB" sz="1200" b="1" dirty="0">
                <a:ea typeface="+mn-lt"/>
                <a:cs typeface="+mn-lt"/>
              </a:rPr>
              <a:t>3. Radio frequency Identification</a:t>
            </a:r>
            <a:endParaRPr lang="en-US" sz="1200" b="1" dirty="0">
              <a:ea typeface="Calibri"/>
              <a:cs typeface="Calibri"/>
            </a:endParaRPr>
          </a:p>
        </p:txBody>
      </p:sp>
      <p:sp>
        <p:nvSpPr>
          <p:cNvPr id="40" name="TextBox 39"/>
          <p:cNvSpPr txBox="1"/>
          <p:nvPr/>
        </p:nvSpPr>
        <p:spPr>
          <a:xfrm>
            <a:off x="5179485" y="3040221"/>
            <a:ext cx="3678372" cy="430887"/>
          </a:xfrm>
          <a:prstGeom prst="rect">
            <a:avLst/>
          </a:prstGeom>
          <a:noFill/>
        </p:spPr>
        <p:txBody>
          <a:bodyPr wrap="square" lIns="0" tIns="0" rIns="0" bIns="0" rtlCol="0" anchor="ctr">
            <a:spAutoFit/>
          </a:bodyPr>
          <a:lstStyle/>
          <a:p>
            <a:r>
              <a:rPr lang="cy-GB" sz="1400" b="1" dirty="0">
                <a:solidFill>
                  <a:srgbClr val="122141"/>
                </a:solidFill>
                <a:latin typeface="Segoe UI Semibold"/>
                <a:ea typeface="Calibri" panose="020F0502020204030204"/>
                <a:cs typeface="Segoe UI Semibold"/>
              </a:rPr>
              <a:t>4. Iris-attendence</a:t>
            </a:r>
            <a:endParaRPr lang="en-US" sz="1400" b="1" dirty="0">
              <a:ea typeface="Calibri"/>
              <a:cs typeface="Calibri"/>
            </a:endParaRPr>
          </a:p>
          <a:p>
            <a:endParaRPr lang="en-US" sz="1400" b="1" dirty="0">
              <a:ea typeface="Calibri"/>
              <a:cs typeface="Calibri"/>
            </a:endParaRPr>
          </a:p>
        </p:txBody>
      </p:sp>
      <p:sp>
        <p:nvSpPr>
          <p:cNvPr id="41" name="TextBox 40"/>
          <p:cNvSpPr txBox="1"/>
          <p:nvPr/>
        </p:nvSpPr>
        <p:spPr>
          <a:xfrm>
            <a:off x="5172206" y="2344596"/>
            <a:ext cx="2853181" cy="184666"/>
          </a:xfrm>
          <a:prstGeom prst="rect">
            <a:avLst/>
          </a:prstGeom>
          <a:noFill/>
        </p:spPr>
        <p:txBody>
          <a:bodyPr wrap="square" lIns="0" tIns="0" rIns="0" bIns="0" rtlCol="0" anchor="ctr">
            <a:spAutoFit/>
          </a:bodyPr>
          <a:lstStyle/>
          <a:p>
            <a:r>
              <a:rPr lang="cy-GB" sz="1200" b="1" dirty="0">
                <a:solidFill>
                  <a:srgbClr val="122141"/>
                </a:solidFill>
                <a:latin typeface="Segoe UI Semibold"/>
                <a:ea typeface="Calibri"/>
                <a:cs typeface="Segoe UI Semibold"/>
              </a:rPr>
              <a:t>N.A.A.S (</a:t>
            </a:r>
            <a:r>
              <a:rPr lang="en-US" sz="1200" b="1" dirty="0">
                <a:solidFill>
                  <a:srgbClr val="000000"/>
                </a:solidFill>
                <a:effectLst/>
                <a:latin typeface="Times New Roman" panose="02020603050405020304" pitchFamily="18" charset="0"/>
                <a:ea typeface="Times New Roman" panose="02020603050405020304" pitchFamily="18" charset="0"/>
              </a:rPr>
              <a:t>Viola-Jones algorithm)</a:t>
            </a:r>
            <a:endParaRPr lang="en-US" sz="1200" b="1" dirty="0">
              <a:ea typeface="Calibri"/>
              <a:cs typeface="Calibri"/>
            </a:endParaRPr>
          </a:p>
        </p:txBody>
      </p:sp>
      <p:sp>
        <p:nvSpPr>
          <p:cNvPr id="42" name="TextBox 41"/>
          <p:cNvSpPr txBox="1"/>
          <p:nvPr/>
        </p:nvSpPr>
        <p:spPr>
          <a:xfrm>
            <a:off x="5141326" y="3570114"/>
            <a:ext cx="4374205" cy="553998"/>
          </a:xfrm>
          <a:prstGeom prst="rect">
            <a:avLst/>
          </a:prstGeom>
          <a:noFill/>
        </p:spPr>
        <p:txBody>
          <a:bodyPr wrap="square" lIns="0" tIns="0" rIns="0" bIns="0" rtlCol="0" anchor="ctr">
            <a:spAutoFit/>
          </a:bodyPr>
          <a:lstStyle/>
          <a:p>
            <a:r>
              <a:rPr lang="en-US" sz="1200" b="1" dirty="0">
                <a:solidFill>
                  <a:srgbClr val="000000"/>
                </a:solidFill>
                <a:effectLst/>
                <a:latin typeface="Times New Roman" panose="02020603050405020304" pitchFamily="18" charset="0"/>
                <a:ea typeface="Times New Roman" panose="02020603050405020304" pitchFamily="18" charset="0"/>
              </a:rPr>
              <a:t>5. Viola-Jones and Histogram of Oriented Gradients face recognition </a:t>
            </a:r>
            <a:endParaRPr lang="cy-GB" sz="1000" b="1" dirty="0">
              <a:solidFill>
                <a:srgbClr val="122141"/>
              </a:solidFill>
              <a:latin typeface="Segoe UI Semibold" panose="020B0702040204020203" pitchFamily="34" charset="0"/>
              <a:cs typeface="Segoe UI Semibold" panose="020B0702040204020203" pitchFamily="34" charset="0"/>
            </a:endParaRPr>
          </a:p>
          <a:p>
            <a:endParaRPr lang="en-US" sz="1200" b="1" dirty="0">
              <a:ea typeface="Calibri" panose="020F0502020204030204"/>
              <a:cs typeface="Calibri" panose="020F0502020204030204"/>
            </a:endParaRPr>
          </a:p>
        </p:txBody>
      </p:sp>
      <p:sp>
        <p:nvSpPr>
          <p:cNvPr id="43" name="TextBox 42"/>
          <p:cNvSpPr txBox="1"/>
          <p:nvPr/>
        </p:nvSpPr>
        <p:spPr>
          <a:xfrm>
            <a:off x="5116731" y="4358282"/>
            <a:ext cx="4754571" cy="161583"/>
          </a:xfrm>
          <a:prstGeom prst="rect">
            <a:avLst/>
          </a:prstGeom>
          <a:noFill/>
        </p:spPr>
        <p:txBody>
          <a:bodyPr wrap="square" lIns="0" tIns="0" rIns="0" bIns="0" rtlCol="0" anchor="ctr">
            <a:spAutoFit/>
          </a:bodyPr>
          <a:lstStyle/>
          <a:p>
            <a:r>
              <a:rPr lang="cy-GB" sz="1050" b="1" dirty="0">
                <a:solidFill>
                  <a:srgbClr val="122141"/>
                </a:solidFill>
                <a:latin typeface="Segoe UI Semibold" panose="020B0702040204020203" pitchFamily="34" charset="0"/>
                <a:cs typeface="Segoe UI Semibold" panose="020B0702040204020203" pitchFamily="34" charset="0"/>
              </a:rPr>
              <a:t>7. Face recognition by DWT and DCT and applying RBF for classifying</a:t>
            </a:r>
          </a:p>
        </p:txBody>
      </p:sp>
      <p:sp>
        <p:nvSpPr>
          <p:cNvPr id="44" name="TextBox 43"/>
          <p:cNvSpPr txBox="1"/>
          <p:nvPr/>
        </p:nvSpPr>
        <p:spPr>
          <a:xfrm>
            <a:off x="5129833" y="4959446"/>
            <a:ext cx="4274643" cy="246221"/>
          </a:xfrm>
          <a:prstGeom prst="rect">
            <a:avLst/>
          </a:prstGeom>
          <a:noFill/>
        </p:spPr>
        <p:txBody>
          <a:bodyPr wrap="square" lIns="0" tIns="0" rIns="0" bIns="0" rtlCol="0" anchor="ctr">
            <a:spAutoFit/>
          </a:bodyPr>
          <a:lstStyle/>
          <a:p>
            <a:r>
              <a:rPr lang="cy-GB" sz="1400" b="1" dirty="0">
                <a:ea typeface="+mn-lt"/>
                <a:cs typeface="+mn-lt"/>
              </a:rPr>
              <a:t>6. </a:t>
            </a:r>
            <a:r>
              <a:rPr lang="en-US" sz="1400" b="1" dirty="0">
                <a:solidFill>
                  <a:srgbClr val="000000"/>
                </a:solidFill>
                <a:effectLst/>
                <a:latin typeface="Times New Roman" panose="02020603050405020304" pitchFamily="18" charset="0"/>
                <a:ea typeface="Times New Roman" panose="02020603050405020304" pitchFamily="18" charset="0"/>
              </a:rPr>
              <a:t>Eigenface and Fisher face</a:t>
            </a:r>
            <a:r>
              <a:rPr lang="en-KR" sz="1600" b="1" dirty="0">
                <a:effectLst/>
              </a:rPr>
              <a:t> </a:t>
            </a:r>
            <a:r>
              <a:rPr lang="en-US" sz="1400" b="1" dirty="0">
                <a:ea typeface="Calibri"/>
                <a:cs typeface="Calibri"/>
              </a:rPr>
              <a:t>R</a:t>
            </a:r>
            <a:r>
              <a:rPr lang="en-KR" sz="1400" b="1" dirty="0">
                <a:ea typeface="Calibri"/>
                <a:cs typeface="Calibri"/>
              </a:rPr>
              <a:t>ecognition algorithm</a:t>
            </a:r>
            <a:endParaRPr lang="en-US" sz="1400" b="1" dirty="0">
              <a:ea typeface="Calibri"/>
              <a:cs typeface="Calibri"/>
            </a:endParaRPr>
          </a:p>
        </p:txBody>
      </p:sp>
      <p:sp>
        <p:nvSpPr>
          <p:cNvPr id="22" name="Oval 21"/>
          <p:cNvSpPr/>
          <p:nvPr/>
        </p:nvSpPr>
        <p:spPr>
          <a:xfrm>
            <a:off x="4850866" y="1190769"/>
            <a:ext cx="452594" cy="5629131"/>
          </a:xfrm>
          <a:prstGeom prst="ellipse">
            <a:avLst/>
          </a:prstGeom>
          <a:gradFill flip="none" rotWithShape="1">
            <a:gsLst>
              <a:gs pos="100000">
                <a:srgbClr val="09192F">
                  <a:alpha val="0"/>
                </a:srgbClr>
              </a:gs>
              <a:gs pos="20000">
                <a:srgbClr val="070C1E">
                  <a:alpha val="5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21139" r="29412"/>
          <a:stretch/>
        </p:blipFill>
        <p:spPr>
          <a:xfrm>
            <a:off x="0" y="-1"/>
            <a:ext cx="5085256" cy="6858001"/>
          </a:xfrm>
          <a:prstGeom prst="rect">
            <a:avLst/>
          </a:prstGeom>
          <a:gradFill flip="none" rotWithShape="1">
            <a:gsLst>
              <a:gs pos="36000">
                <a:srgbClr val="09192F"/>
              </a:gs>
              <a:gs pos="100000">
                <a:srgbClr val="125680"/>
              </a:gs>
              <a:gs pos="0">
                <a:srgbClr val="070C1E"/>
              </a:gs>
            </a:gsLst>
            <a:lin ang="5400000" scaled="1"/>
            <a:tileRect/>
          </a:gradFill>
          <a:ln>
            <a:noFill/>
          </a:ln>
        </p:spPr>
      </p:pic>
      <p:sp>
        <p:nvSpPr>
          <p:cNvPr id="10" name="Rectangle 9"/>
          <p:cNvSpPr/>
          <p:nvPr/>
        </p:nvSpPr>
        <p:spPr>
          <a:xfrm>
            <a:off x="6705" y="330901"/>
            <a:ext cx="5085256" cy="6858000"/>
          </a:xfrm>
          <a:prstGeom prst="rect">
            <a:avLst/>
          </a:prstGeom>
          <a:gradFill flip="none" rotWithShape="1">
            <a:gsLst>
              <a:gs pos="100000">
                <a:srgbClr val="125680">
                  <a:alpha val="90000"/>
                </a:srgbClr>
              </a:gs>
              <a:gs pos="0">
                <a:srgbClr val="070C1E">
                  <a:alpha val="80000"/>
                </a:srgb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3" name="Group 12"/>
          <p:cNvGrpSpPr/>
          <p:nvPr/>
        </p:nvGrpSpPr>
        <p:grpSpPr>
          <a:xfrm>
            <a:off x="3538538" y="603087"/>
            <a:ext cx="1103207" cy="1033551"/>
            <a:chOff x="7239000" y="4418823"/>
            <a:chExt cx="558315" cy="523065"/>
          </a:xfrm>
          <a:solidFill>
            <a:srgbClr val="B0F7F4"/>
          </a:solidFill>
          <a:effectLst/>
        </p:grpSpPr>
        <p:sp>
          <p:nvSpPr>
            <p:cNvPr id="14" name="Freeform 4604"/>
            <p:cNvSpPr>
              <a:spLocks noEditPoints="1"/>
            </p:cNvSpPr>
            <p:nvPr/>
          </p:nvSpPr>
          <p:spPr bwMode="auto">
            <a:xfrm>
              <a:off x="7567127" y="4418823"/>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605"/>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06"/>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4607"/>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TextBox 17"/>
          <p:cNvSpPr txBox="1"/>
          <p:nvPr/>
        </p:nvSpPr>
        <p:spPr>
          <a:xfrm>
            <a:off x="826809" y="589490"/>
            <a:ext cx="2971134" cy="615553"/>
          </a:xfrm>
          <a:prstGeom prst="rect">
            <a:avLst/>
          </a:prstGeom>
          <a:noFill/>
        </p:spPr>
        <p:txBody>
          <a:bodyPr wrap="none" lIns="0" tIns="0" rIns="0" bIns="0" rtlCol="0" anchor="ctr">
            <a:spAutoFit/>
          </a:bodyPr>
          <a:lstStyle/>
          <a:p>
            <a:r>
              <a:rPr lang="cy-GB" sz="4000">
                <a:solidFill>
                  <a:schemeClr val="bg1"/>
                </a:solidFill>
                <a:latin typeface="Segoe UI Semibold"/>
                <a:ea typeface="Segoe UI Black"/>
                <a:cs typeface="Segoe UI Semibold"/>
              </a:rPr>
              <a:t>Competitive </a:t>
            </a:r>
            <a:endParaRPr lang="en-US" sz="40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 name="TextBox 18"/>
          <p:cNvSpPr txBox="1"/>
          <p:nvPr/>
        </p:nvSpPr>
        <p:spPr>
          <a:xfrm>
            <a:off x="47734" y="4068476"/>
            <a:ext cx="4928844" cy="1962076"/>
          </a:xfrm>
          <a:prstGeom prst="rect">
            <a:avLst/>
          </a:prstGeom>
        </p:spPr>
        <p:txBody>
          <a:bodyPr vert="horz" wrap="square" lIns="0" tIns="0" rIns="0" bIns="0" rtlCol="0" anchor="t">
            <a:spAutoFit/>
          </a:bodyPr>
          <a:lstStyle>
            <a:defPPr>
              <a:defRPr lang="en-US"/>
            </a:defPPr>
            <a:lvl1pPr indent="0" rtl="1">
              <a:lnSpc>
                <a:spcPts val="1700"/>
              </a:lnSpc>
              <a:spcBef>
                <a:spcPts val="0"/>
              </a:spcBef>
              <a:buFont typeface="Arial" panose="020B0604020202020204" pitchFamily="34" charset="0"/>
              <a:buNone/>
              <a:defRPr sz="1100">
                <a:solidFill>
                  <a:srgbClr val="B0F7F4"/>
                </a:solidFill>
                <a:latin typeface="Segoe UI" panose="020B0502040204020203" pitchFamily="34" charset="0"/>
                <a:cs typeface="Segoe UI" panose="020B0502040204020203" pitchFamily="34" charset="0"/>
              </a:defRPr>
            </a:lvl1pPr>
            <a:lvl2pPr marL="234000" indent="-234000">
              <a:lnSpc>
                <a:spcPct val="90000"/>
              </a:lnSpc>
              <a:spcBef>
                <a:spcPts val="600"/>
              </a:spcBef>
              <a:buFont typeface="Arial" panose="020B0604020202020204" pitchFamily="34" charset="0"/>
              <a:buChar char="•"/>
              <a:defRPr sz="1100"/>
            </a:lvl2pPr>
            <a:lvl3pPr marL="234000" indent="-234000">
              <a:lnSpc>
                <a:spcPct val="90000"/>
              </a:lnSpc>
              <a:spcBef>
                <a:spcPts val="600"/>
              </a:spcBef>
              <a:buFont typeface="Arial" panose="020B0604020202020204" pitchFamily="34" charset="0"/>
              <a:buChar char="•"/>
              <a:defRPr sz="1100"/>
            </a:lvl3pPr>
            <a:lvl4pPr marL="234000" indent="-234000">
              <a:lnSpc>
                <a:spcPct val="90000"/>
              </a:lnSpc>
              <a:spcBef>
                <a:spcPts val="600"/>
              </a:spcBef>
              <a:buFont typeface="Arial" panose="020B0604020202020204" pitchFamily="34" charset="0"/>
              <a:buChar char="•"/>
              <a:defRPr sz="1100"/>
            </a:lvl4pPr>
            <a:lvl5pPr marL="234000" indent="-234000">
              <a:lnSpc>
                <a:spcPct val="90000"/>
              </a:lnSpc>
              <a:spcBef>
                <a:spcPts val="600"/>
              </a:spcBef>
              <a:buFont typeface="Arial" panose="020B0604020202020204" pitchFamily="34" charset="0"/>
              <a:buChar char="•"/>
              <a:defRPr sz="11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latin typeface="Segoe UI"/>
                <a:cs typeface="Segoe UI"/>
              </a:rPr>
              <a:t>A : No.6 seems to get more accuracy but not every single time</a:t>
            </a:r>
          </a:p>
          <a:p>
            <a:endParaRPr lang="en-US" sz="1600" dirty="0">
              <a:latin typeface="Segoe UI"/>
              <a:cs typeface="Segoe UI"/>
            </a:endParaRPr>
          </a:p>
          <a:p>
            <a:r>
              <a:rPr lang="en-US" sz="1600" dirty="0"/>
              <a:t>B :  No. 7 scores 82% but, is stable than the one algorithm proposed in 6.</a:t>
            </a:r>
          </a:p>
          <a:p>
            <a:endParaRPr lang="en-US" sz="1600" dirty="0"/>
          </a:p>
          <a:p>
            <a:r>
              <a:rPr lang="en-US" sz="1600" dirty="0"/>
              <a:t>C:  We placed Our project- NAAS between iris and RFID attendance system. Since it less accurate than iris but more accurate and secure than RFIDS</a:t>
            </a:r>
          </a:p>
        </p:txBody>
      </p:sp>
      <p:sp>
        <p:nvSpPr>
          <p:cNvPr id="69" name="TextBox 68"/>
          <p:cNvSpPr txBox="1"/>
          <p:nvPr/>
        </p:nvSpPr>
        <p:spPr>
          <a:xfrm>
            <a:off x="1141867" y="1247291"/>
            <a:ext cx="1691169" cy="553998"/>
          </a:xfrm>
          <a:prstGeom prst="rect">
            <a:avLst/>
          </a:prstGeom>
          <a:noFill/>
        </p:spPr>
        <p:txBody>
          <a:bodyPr wrap="none" lIns="0" tIns="0" rIns="0" bIns="0" rtlCol="0" anchor="ctr">
            <a:spAutoFit/>
          </a:bodyPr>
          <a:lstStyle/>
          <a:p>
            <a:r>
              <a:rPr lang="cy-GB" sz="3600">
                <a:solidFill>
                  <a:schemeClr val="bg1"/>
                </a:solidFill>
                <a:latin typeface="Segoe UI Semibold"/>
                <a:ea typeface="Segoe UI Black"/>
                <a:cs typeface="Segoe UI Semibold"/>
              </a:rPr>
              <a:t>Analysis</a:t>
            </a:r>
            <a:endParaRPr lang="en-US" sz="3600" dirty="0">
              <a:solidFill>
                <a:schemeClr val="bg1"/>
              </a:solidFill>
              <a:ea typeface="Calibri"/>
              <a:cs typeface="Calibri"/>
            </a:endParaRPr>
          </a:p>
        </p:txBody>
      </p:sp>
      <p:sp>
        <p:nvSpPr>
          <p:cNvPr id="2" name="TextBox 1">
            <a:extLst>
              <a:ext uri="{FF2B5EF4-FFF2-40B4-BE49-F238E27FC236}">
                <a16:creationId xmlns:a16="http://schemas.microsoft.com/office/drawing/2014/main" id="{B1D36CFF-A69E-A567-AD61-8DFE0C2C46BE}"/>
              </a:ext>
            </a:extLst>
          </p:cNvPr>
          <p:cNvSpPr txBox="1"/>
          <p:nvPr/>
        </p:nvSpPr>
        <p:spPr>
          <a:xfrm>
            <a:off x="517100" y="2738621"/>
            <a:ext cx="430823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chemeClr val="bg1"/>
                </a:solidFill>
                <a:ea typeface="Calibri"/>
                <a:cs typeface="Calibri"/>
              </a:rPr>
              <a:t>   (accuracy in terms of algorithms)</a:t>
            </a:r>
          </a:p>
        </p:txBody>
      </p:sp>
      <p:sp>
        <p:nvSpPr>
          <p:cNvPr id="3" name="TextBox 2">
            <a:extLst>
              <a:ext uri="{FF2B5EF4-FFF2-40B4-BE49-F238E27FC236}">
                <a16:creationId xmlns:a16="http://schemas.microsoft.com/office/drawing/2014/main" id="{FDA783DB-11BB-9CBA-82A1-3A7DC9D6BAFB}"/>
              </a:ext>
            </a:extLst>
          </p:cNvPr>
          <p:cNvSpPr txBox="1"/>
          <p:nvPr/>
        </p:nvSpPr>
        <p:spPr>
          <a:xfrm>
            <a:off x="9674352" y="4272769"/>
            <a:ext cx="594041" cy="369332"/>
          </a:xfrm>
          <a:prstGeom prst="rect">
            <a:avLst/>
          </a:prstGeom>
          <a:noFill/>
        </p:spPr>
        <p:txBody>
          <a:bodyPr wrap="square" rtlCol="0">
            <a:spAutoFit/>
          </a:bodyPr>
          <a:lstStyle/>
          <a:p>
            <a:r>
              <a:rPr lang="en-KR">
                <a:solidFill>
                  <a:schemeClr val="bg1"/>
                </a:solidFill>
              </a:rPr>
              <a:t>82%</a:t>
            </a:r>
          </a:p>
        </p:txBody>
      </p:sp>
      <p:sp>
        <p:nvSpPr>
          <p:cNvPr id="4" name="TextBox 3">
            <a:extLst>
              <a:ext uri="{FF2B5EF4-FFF2-40B4-BE49-F238E27FC236}">
                <a16:creationId xmlns:a16="http://schemas.microsoft.com/office/drawing/2014/main" id="{A4762E13-F910-EFF7-FC3E-4DBC57BE734C}"/>
              </a:ext>
            </a:extLst>
          </p:cNvPr>
          <p:cNvSpPr txBox="1"/>
          <p:nvPr/>
        </p:nvSpPr>
        <p:spPr>
          <a:xfrm>
            <a:off x="9171431" y="4931371"/>
            <a:ext cx="1371593" cy="369332"/>
          </a:xfrm>
          <a:prstGeom prst="rect">
            <a:avLst/>
          </a:prstGeom>
          <a:noFill/>
        </p:spPr>
        <p:txBody>
          <a:bodyPr wrap="square" rtlCol="0">
            <a:spAutoFit/>
          </a:bodyPr>
          <a:lstStyle/>
          <a:p>
            <a:r>
              <a:rPr lang="en-KR" dirty="0">
                <a:solidFill>
                  <a:schemeClr val="bg1"/>
                </a:solidFill>
              </a:rPr>
              <a:t>70-90%</a:t>
            </a:r>
          </a:p>
        </p:txBody>
      </p:sp>
    </p:spTree>
    <p:extLst>
      <p:ext uri="{BB962C8B-B14F-4D97-AF65-F5344CB8AC3E}">
        <p14:creationId xmlns:p14="http://schemas.microsoft.com/office/powerpoint/2010/main" val="4248489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30454" y="19400"/>
            <a:ext cx="12222454" cy="7129515"/>
          </a:xfrm>
          <a:prstGeom prst="rect">
            <a:avLst/>
          </a:prstGeom>
          <a:gradFill flip="none" rotWithShape="1">
            <a:gsLst>
              <a:gs pos="36000">
                <a:srgbClr val="09192F"/>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TextBox 43"/>
          <p:cNvSpPr txBox="1"/>
          <p:nvPr/>
        </p:nvSpPr>
        <p:spPr>
          <a:xfrm>
            <a:off x="96559" y="367240"/>
            <a:ext cx="4513736" cy="615553"/>
          </a:xfrm>
          <a:prstGeom prst="rect">
            <a:avLst/>
          </a:prstGeom>
          <a:noFill/>
        </p:spPr>
        <p:txBody>
          <a:bodyPr wrap="none" lIns="0" tIns="0" rIns="0" bIns="0" rtlCol="0" anchor="ctr">
            <a:spAutoFit/>
          </a:bodyPr>
          <a:lstStyle/>
          <a:p>
            <a:r>
              <a:rPr lang="cy-GB" sz="4000" u="sng">
                <a:solidFill>
                  <a:schemeClr val="bg1"/>
                </a:solidFill>
                <a:latin typeface="Segoe UI Semibold"/>
                <a:ea typeface="Segoe UI Black"/>
                <a:cs typeface="Segoe UI Semibold"/>
              </a:rPr>
              <a:t>Things to Improve :</a:t>
            </a:r>
          </a:p>
        </p:txBody>
      </p:sp>
      <p:sp>
        <p:nvSpPr>
          <p:cNvPr id="74" name="Freeform 7"/>
          <p:cNvSpPr>
            <a:spLocks/>
          </p:cNvSpPr>
          <p:nvPr/>
        </p:nvSpPr>
        <p:spPr bwMode="auto">
          <a:xfrm>
            <a:off x="10781752" y="5001347"/>
            <a:ext cx="2995886" cy="1489199"/>
          </a:xfrm>
          <a:custGeom>
            <a:avLst/>
            <a:gdLst>
              <a:gd name="T0" fmla="*/ 0 w 2227"/>
              <a:gd name="T1" fmla="*/ 1107 h 1107"/>
              <a:gd name="T2" fmla="*/ 2227 w 2227"/>
              <a:gd name="T3" fmla="*/ 1107 h 1107"/>
              <a:gd name="T4" fmla="*/ 1121 w 2227"/>
              <a:gd name="T5" fmla="*/ 0 h 1107"/>
              <a:gd name="T6" fmla="*/ 0 w 2227"/>
              <a:gd name="T7" fmla="*/ 1107 h 1107"/>
            </a:gdLst>
            <a:ahLst/>
            <a:cxnLst>
              <a:cxn ang="0">
                <a:pos x="T0" y="T1"/>
              </a:cxn>
              <a:cxn ang="0">
                <a:pos x="T2" y="T3"/>
              </a:cxn>
              <a:cxn ang="0">
                <a:pos x="T4" y="T5"/>
              </a:cxn>
              <a:cxn ang="0">
                <a:pos x="T6" y="T7"/>
              </a:cxn>
            </a:cxnLst>
            <a:rect l="0" t="0" r="r" b="b"/>
            <a:pathLst>
              <a:path w="2227" h="1107">
                <a:moveTo>
                  <a:pt x="0" y="1107"/>
                </a:moveTo>
                <a:lnTo>
                  <a:pt x="2227" y="1107"/>
                </a:lnTo>
                <a:lnTo>
                  <a:pt x="1121" y="0"/>
                </a:lnTo>
                <a:lnTo>
                  <a:pt x="0" y="1107"/>
                </a:lnTo>
                <a:close/>
              </a:path>
            </a:pathLst>
          </a:custGeom>
          <a:gradFill flip="none" rotWithShape="1">
            <a:gsLst>
              <a:gs pos="43000">
                <a:srgbClr val="09192F">
                  <a:alpha val="73000"/>
                </a:srgbClr>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
          <p:cNvSpPr>
            <a:spLocks/>
          </p:cNvSpPr>
          <p:nvPr/>
        </p:nvSpPr>
        <p:spPr bwMode="auto">
          <a:xfrm>
            <a:off x="10389894" y="5908050"/>
            <a:ext cx="1173064" cy="582496"/>
          </a:xfrm>
          <a:custGeom>
            <a:avLst/>
            <a:gdLst>
              <a:gd name="T0" fmla="*/ 0 w 872"/>
              <a:gd name="T1" fmla="*/ 433 h 433"/>
              <a:gd name="T2" fmla="*/ 872 w 872"/>
              <a:gd name="T3" fmla="*/ 433 h 433"/>
              <a:gd name="T4" fmla="*/ 440 w 872"/>
              <a:gd name="T5" fmla="*/ 0 h 433"/>
              <a:gd name="T6" fmla="*/ 0 w 872"/>
              <a:gd name="T7" fmla="*/ 433 h 433"/>
            </a:gdLst>
            <a:ahLst/>
            <a:cxnLst>
              <a:cxn ang="0">
                <a:pos x="T0" y="T1"/>
              </a:cxn>
              <a:cxn ang="0">
                <a:pos x="T2" y="T3"/>
              </a:cxn>
              <a:cxn ang="0">
                <a:pos x="T4" y="T5"/>
              </a:cxn>
              <a:cxn ang="0">
                <a:pos x="T6" y="T7"/>
              </a:cxn>
            </a:cxnLst>
            <a:rect l="0" t="0" r="r" b="b"/>
            <a:pathLst>
              <a:path w="872" h="433">
                <a:moveTo>
                  <a:pt x="0" y="433"/>
                </a:moveTo>
                <a:lnTo>
                  <a:pt x="872" y="433"/>
                </a:lnTo>
                <a:lnTo>
                  <a:pt x="440" y="0"/>
                </a:lnTo>
                <a:lnTo>
                  <a:pt x="0" y="433"/>
                </a:lnTo>
                <a:close/>
              </a:path>
            </a:pathLst>
          </a:custGeom>
          <a:gradFill flip="none" rotWithShape="1">
            <a:gsLst>
              <a:gs pos="43000">
                <a:srgbClr val="09192F">
                  <a:alpha val="73000"/>
                </a:srgbClr>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13"/>
          <p:cNvSpPr>
            <a:spLocks/>
          </p:cNvSpPr>
          <p:nvPr/>
        </p:nvSpPr>
        <p:spPr bwMode="auto">
          <a:xfrm>
            <a:off x="11273234" y="5886637"/>
            <a:ext cx="1215122" cy="603909"/>
          </a:xfrm>
          <a:custGeom>
            <a:avLst/>
            <a:gdLst>
              <a:gd name="T0" fmla="*/ 0 w 499"/>
              <a:gd name="T1" fmla="*/ 248 h 248"/>
              <a:gd name="T2" fmla="*/ 499 w 499"/>
              <a:gd name="T3" fmla="*/ 248 h 248"/>
              <a:gd name="T4" fmla="*/ 250 w 499"/>
              <a:gd name="T5" fmla="*/ 0 h 248"/>
              <a:gd name="T6" fmla="*/ 0 w 499"/>
              <a:gd name="T7" fmla="*/ 248 h 248"/>
            </a:gdLst>
            <a:ahLst/>
            <a:cxnLst>
              <a:cxn ang="0">
                <a:pos x="T0" y="T1"/>
              </a:cxn>
              <a:cxn ang="0">
                <a:pos x="T2" y="T3"/>
              </a:cxn>
              <a:cxn ang="0">
                <a:pos x="T4" y="T5"/>
              </a:cxn>
              <a:cxn ang="0">
                <a:pos x="T6" y="T7"/>
              </a:cxn>
            </a:cxnLst>
            <a:rect l="0" t="0" r="r" b="b"/>
            <a:pathLst>
              <a:path w="499" h="248">
                <a:moveTo>
                  <a:pt x="0" y="248"/>
                </a:moveTo>
                <a:lnTo>
                  <a:pt x="499" y="248"/>
                </a:lnTo>
                <a:lnTo>
                  <a:pt x="250" y="0"/>
                </a:lnTo>
                <a:lnTo>
                  <a:pt x="0" y="248"/>
                </a:lnTo>
                <a:close/>
              </a:path>
            </a:pathLst>
          </a:custGeom>
          <a:solidFill>
            <a:srgbClr val="0C1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4"/>
          <p:cNvSpPr>
            <a:spLocks/>
          </p:cNvSpPr>
          <p:nvPr/>
        </p:nvSpPr>
        <p:spPr bwMode="auto">
          <a:xfrm>
            <a:off x="10211567" y="6236293"/>
            <a:ext cx="511197" cy="254253"/>
          </a:xfrm>
          <a:custGeom>
            <a:avLst/>
            <a:gdLst>
              <a:gd name="T0" fmla="*/ 0 w 380"/>
              <a:gd name="T1" fmla="*/ 189 h 189"/>
              <a:gd name="T2" fmla="*/ 380 w 380"/>
              <a:gd name="T3" fmla="*/ 189 h 189"/>
              <a:gd name="T4" fmla="*/ 191 w 380"/>
              <a:gd name="T5" fmla="*/ 0 h 189"/>
              <a:gd name="T6" fmla="*/ 0 w 380"/>
              <a:gd name="T7" fmla="*/ 189 h 189"/>
            </a:gdLst>
            <a:ahLst/>
            <a:cxnLst>
              <a:cxn ang="0">
                <a:pos x="T0" y="T1"/>
              </a:cxn>
              <a:cxn ang="0">
                <a:pos x="T2" y="T3"/>
              </a:cxn>
              <a:cxn ang="0">
                <a:pos x="T4" y="T5"/>
              </a:cxn>
              <a:cxn ang="0">
                <a:pos x="T6" y="T7"/>
              </a:cxn>
            </a:cxnLst>
            <a:rect l="0" t="0" r="r" b="b"/>
            <a:pathLst>
              <a:path w="380" h="189">
                <a:moveTo>
                  <a:pt x="0" y="189"/>
                </a:moveTo>
                <a:lnTo>
                  <a:pt x="380" y="189"/>
                </a:lnTo>
                <a:lnTo>
                  <a:pt x="191" y="0"/>
                </a:lnTo>
                <a:lnTo>
                  <a:pt x="0" y="189"/>
                </a:lnTo>
                <a:close/>
              </a:path>
            </a:pathLst>
          </a:custGeom>
          <a:solidFill>
            <a:srgbClr val="0C1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51"/>
          <p:cNvSpPr>
            <a:spLocks/>
          </p:cNvSpPr>
          <p:nvPr/>
        </p:nvSpPr>
        <p:spPr bwMode="auto">
          <a:xfrm>
            <a:off x="1085359" y="6490908"/>
            <a:ext cx="1304130" cy="647700"/>
          </a:xfrm>
          <a:custGeom>
            <a:avLst/>
            <a:gdLst>
              <a:gd name="T0" fmla="*/ 0 w 747"/>
              <a:gd name="T1" fmla="*/ 0 h 371"/>
              <a:gd name="T2" fmla="*/ 747 w 747"/>
              <a:gd name="T3" fmla="*/ 0 h 371"/>
              <a:gd name="T4" fmla="*/ 376 w 747"/>
              <a:gd name="T5" fmla="*/ 371 h 371"/>
              <a:gd name="T6" fmla="*/ 0 w 747"/>
              <a:gd name="T7" fmla="*/ 0 h 371"/>
            </a:gdLst>
            <a:ahLst/>
            <a:cxnLst>
              <a:cxn ang="0">
                <a:pos x="T0" y="T1"/>
              </a:cxn>
              <a:cxn ang="0">
                <a:pos x="T2" y="T3"/>
              </a:cxn>
              <a:cxn ang="0">
                <a:pos x="T4" y="T5"/>
              </a:cxn>
              <a:cxn ang="0">
                <a:pos x="T6" y="T7"/>
              </a:cxn>
            </a:cxnLst>
            <a:rect l="0" t="0" r="r" b="b"/>
            <a:pathLst>
              <a:path w="747" h="371">
                <a:moveTo>
                  <a:pt x="0" y="0"/>
                </a:moveTo>
                <a:lnTo>
                  <a:pt x="747" y="0"/>
                </a:lnTo>
                <a:lnTo>
                  <a:pt x="376" y="371"/>
                </a:lnTo>
                <a:lnTo>
                  <a:pt x="0" y="0"/>
                </a:lnTo>
                <a:close/>
              </a:path>
            </a:pathLst>
          </a:custGeom>
          <a:gradFill flip="none" rotWithShape="1">
            <a:gsLst>
              <a:gs pos="100000">
                <a:srgbClr val="B0F7F4">
                  <a:alpha val="20000"/>
                </a:srgbClr>
              </a:gs>
              <a:gs pos="22000">
                <a:srgbClr val="B0F7F4">
                  <a:alpha val="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51"/>
          <p:cNvSpPr>
            <a:spLocks/>
          </p:cNvSpPr>
          <p:nvPr/>
        </p:nvSpPr>
        <p:spPr bwMode="auto">
          <a:xfrm>
            <a:off x="10520252" y="6490908"/>
            <a:ext cx="700070" cy="347692"/>
          </a:xfrm>
          <a:custGeom>
            <a:avLst/>
            <a:gdLst>
              <a:gd name="T0" fmla="*/ 0 w 747"/>
              <a:gd name="T1" fmla="*/ 0 h 371"/>
              <a:gd name="T2" fmla="*/ 747 w 747"/>
              <a:gd name="T3" fmla="*/ 0 h 371"/>
              <a:gd name="T4" fmla="*/ 376 w 747"/>
              <a:gd name="T5" fmla="*/ 371 h 371"/>
              <a:gd name="T6" fmla="*/ 0 w 747"/>
              <a:gd name="T7" fmla="*/ 0 h 371"/>
            </a:gdLst>
            <a:ahLst/>
            <a:cxnLst>
              <a:cxn ang="0">
                <a:pos x="T0" y="T1"/>
              </a:cxn>
              <a:cxn ang="0">
                <a:pos x="T2" y="T3"/>
              </a:cxn>
              <a:cxn ang="0">
                <a:pos x="T4" y="T5"/>
              </a:cxn>
              <a:cxn ang="0">
                <a:pos x="T6" y="T7"/>
              </a:cxn>
            </a:cxnLst>
            <a:rect l="0" t="0" r="r" b="b"/>
            <a:pathLst>
              <a:path w="747" h="371">
                <a:moveTo>
                  <a:pt x="0" y="0"/>
                </a:moveTo>
                <a:lnTo>
                  <a:pt x="747" y="0"/>
                </a:lnTo>
                <a:lnTo>
                  <a:pt x="376" y="371"/>
                </a:lnTo>
                <a:lnTo>
                  <a:pt x="0" y="0"/>
                </a:lnTo>
                <a:close/>
              </a:path>
            </a:pathLst>
          </a:custGeom>
          <a:gradFill flip="none" rotWithShape="1">
            <a:gsLst>
              <a:gs pos="100000">
                <a:srgbClr val="B0F7F4">
                  <a:alpha val="20000"/>
                </a:srgbClr>
              </a:gs>
              <a:gs pos="22000">
                <a:srgbClr val="B0F7F4">
                  <a:alpha val="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51"/>
          <p:cNvSpPr>
            <a:spLocks/>
          </p:cNvSpPr>
          <p:nvPr/>
        </p:nvSpPr>
        <p:spPr bwMode="auto">
          <a:xfrm>
            <a:off x="11360415" y="6490908"/>
            <a:ext cx="536540" cy="266474"/>
          </a:xfrm>
          <a:custGeom>
            <a:avLst/>
            <a:gdLst>
              <a:gd name="T0" fmla="*/ 0 w 747"/>
              <a:gd name="T1" fmla="*/ 0 h 371"/>
              <a:gd name="T2" fmla="*/ 747 w 747"/>
              <a:gd name="T3" fmla="*/ 0 h 371"/>
              <a:gd name="T4" fmla="*/ 376 w 747"/>
              <a:gd name="T5" fmla="*/ 371 h 371"/>
              <a:gd name="T6" fmla="*/ 0 w 747"/>
              <a:gd name="T7" fmla="*/ 0 h 371"/>
            </a:gdLst>
            <a:ahLst/>
            <a:cxnLst>
              <a:cxn ang="0">
                <a:pos x="T0" y="T1"/>
              </a:cxn>
              <a:cxn ang="0">
                <a:pos x="T2" y="T3"/>
              </a:cxn>
              <a:cxn ang="0">
                <a:pos x="T4" y="T5"/>
              </a:cxn>
              <a:cxn ang="0">
                <a:pos x="T6" y="T7"/>
              </a:cxn>
            </a:cxnLst>
            <a:rect l="0" t="0" r="r" b="b"/>
            <a:pathLst>
              <a:path w="747" h="371">
                <a:moveTo>
                  <a:pt x="0" y="0"/>
                </a:moveTo>
                <a:lnTo>
                  <a:pt x="747" y="0"/>
                </a:lnTo>
                <a:lnTo>
                  <a:pt x="376" y="371"/>
                </a:lnTo>
                <a:lnTo>
                  <a:pt x="0" y="0"/>
                </a:lnTo>
                <a:close/>
              </a:path>
            </a:pathLst>
          </a:custGeom>
          <a:gradFill flip="none" rotWithShape="1">
            <a:gsLst>
              <a:gs pos="100000">
                <a:srgbClr val="B0F7F4">
                  <a:alpha val="20000"/>
                </a:srgbClr>
              </a:gs>
              <a:gs pos="22000">
                <a:srgbClr val="B0F7F4">
                  <a:alpha val="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5"/>
          <p:cNvSpPr>
            <a:spLocks/>
          </p:cNvSpPr>
          <p:nvPr/>
        </p:nvSpPr>
        <p:spPr bwMode="auto">
          <a:xfrm>
            <a:off x="2968542" y="3343357"/>
            <a:ext cx="1100869" cy="803149"/>
          </a:xfrm>
          <a:custGeom>
            <a:avLst/>
            <a:gdLst>
              <a:gd name="T0" fmla="*/ 478 w 954"/>
              <a:gd name="T1" fmla="*/ 279 h 696"/>
              <a:gd name="T2" fmla="*/ 0 w 954"/>
              <a:gd name="T3" fmla="*/ 0 h 696"/>
              <a:gd name="T4" fmla="*/ 0 w 954"/>
              <a:gd name="T5" fmla="*/ 348 h 696"/>
              <a:gd name="T6" fmla="*/ 0 w 954"/>
              <a:gd name="T7" fmla="*/ 696 h 696"/>
              <a:gd name="T8" fmla="*/ 478 w 954"/>
              <a:gd name="T9" fmla="*/ 414 h 696"/>
              <a:gd name="T10" fmla="*/ 954 w 954"/>
              <a:gd name="T11" fmla="*/ 558 h 696"/>
              <a:gd name="T12" fmla="*/ 954 w 954"/>
              <a:gd name="T13" fmla="*/ 348 h 696"/>
              <a:gd name="T14" fmla="*/ 954 w 954"/>
              <a:gd name="T15" fmla="*/ 137 h 696"/>
              <a:gd name="T16" fmla="*/ 478 w 954"/>
              <a:gd name="T17" fmla="*/ 27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696">
                <a:moveTo>
                  <a:pt x="478" y="279"/>
                </a:moveTo>
                <a:lnTo>
                  <a:pt x="0" y="0"/>
                </a:lnTo>
                <a:lnTo>
                  <a:pt x="0" y="348"/>
                </a:lnTo>
                <a:lnTo>
                  <a:pt x="0" y="696"/>
                </a:lnTo>
                <a:lnTo>
                  <a:pt x="478" y="414"/>
                </a:lnTo>
                <a:lnTo>
                  <a:pt x="954" y="558"/>
                </a:lnTo>
                <a:lnTo>
                  <a:pt x="954" y="348"/>
                </a:lnTo>
                <a:lnTo>
                  <a:pt x="954" y="137"/>
                </a:lnTo>
                <a:lnTo>
                  <a:pt x="478" y="279"/>
                </a:lnTo>
                <a:close/>
              </a:path>
            </a:pathLst>
          </a:custGeom>
          <a:gradFill flip="none" rotWithShape="1">
            <a:gsLst>
              <a:gs pos="100000">
                <a:srgbClr val="69AFC0"/>
              </a:gs>
              <a:gs pos="0">
                <a:srgbClr val="125680"/>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p:nvSpPr>
        <p:spPr bwMode="auto">
          <a:xfrm>
            <a:off x="3690045" y="3121766"/>
            <a:ext cx="1242239" cy="1245176"/>
          </a:xfrm>
          <a:custGeom>
            <a:avLst/>
            <a:gdLst>
              <a:gd name="T0" fmla="*/ 845 w 845"/>
              <a:gd name="T1" fmla="*/ 424 h 847"/>
              <a:gd name="T2" fmla="*/ 421 w 845"/>
              <a:gd name="T3" fmla="*/ 847 h 847"/>
              <a:gd name="T4" fmla="*/ 0 w 845"/>
              <a:gd name="T5" fmla="*/ 424 h 847"/>
              <a:gd name="T6" fmla="*/ 421 w 845"/>
              <a:gd name="T7" fmla="*/ 0 h 847"/>
              <a:gd name="T8" fmla="*/ 845 w 845"/>
              <a:gd name="T9" fmla="*/ 424 h 847"/>
            </a:gdLst>
            <a:ahLst/>
            <a:cxnLst>
              <a:cxn ang="0">
                <a:pos x="T0" y="T1"/>
              </a:cxn>
              <a:cxn ang="0">
                <a:pos x="T2" y="T3"/>
              </a:cxn>
              <a:cxn ang="0">
                <a:pos x="T4" y="T5"/>
              </a:cxn>
              <a:cxn ang="0">
                <a:pos x="T6" y="T7"/>
              </a:cxn>
              <a:cxn ang="0">
                <a:pos x="T8" y="T9"/>
              </a:cxn>
            </a:cxnLst>
            <a:rect l="0" t="0" r="r" b="b"/>
            <a:pathLst>
              <a:path w="845" h="847">
                <a:moveTo>
                  <a:pt x="845" y="424"/>
                </a:moveTo>
                <a:lnTo>
                  <a:pt x="421" y="847"/>
                </a:lnTo>
                <a:lnTo>
                  <a:pt x="0" y="424"/>
                </a:lnTo>
                <a:lnTo>
                  <a:pt x="421" y="0"/>
                </a:lnTo>
                <a:lnTo>
                  <a:pt x="845" y="424"/>
                </a:lnTo>
                <a:close/>
              </a:path>
            </a:pathLst>
          </a:custGeom>
          <a:gradFill flip="none" rotWithShape="1">
            <a:gsLst>
              <a:gs pos="100000">
                <a:srgbClr val="F6443B"/>
              </a:gs>
              <a:gs pos="0">
                <a:srgbClr val="F9857F"/>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p:nvSpPr>
        <p:spPr bwMode="auto">
          <a:xfrm>
            <a:off x="2381181" y="4190356"/>
            <a:ext cx="1234727" cy="1233573"/>
          </a:xfrm>
          <a:custGeom>
            <a:avLst/>
            <a:gdLst>
              <a:gd name="T0" fmla="*/ 632 w 1070"/>
              <a:gd name="T1" fmla="*/ 534 h 1069"/>
              <a:gd name="T2" fmla="*/ 492 w 1070"/>
              <a:gd name="T3" fmla="*/ 0 h 1069"/>
              <a:gd name="T4" fmla="*/ 246 w 1070"/>
              <a:gd name="T5" fmla="*/ 246 h 1069"/>
              <a:gd name="T6" fmla="*/ 0 w 1070"/>
              <a:gd name="T7" fmla="*/ 492 h 1069"/>
              <a:gd name="T8" fmla="*/ 537 w 1070"/>
              <a:gd name="T9" fmla="*/ 632 h 1069"/>
              <a:gd name="T10" fmla="*/ 774 w 1070"/>
              <a:gd name="T11" fmla="*/ 1069 h 1069"/>
              <a:gd name="T12" fmla="*/ 923 w 1070"/>
              <a:gd name="T13" fmla="*/ 920 h 1069"/>
              <a:gd name="T14" fmla="*/ 1070 w 1070"/>
              <a:gd name="T15" fmla="*/ 771 h 1069"/>
              <a:gd name="T16" fmla="*/ 632 w 1070"/>
              <a:gd name="T17" fmla="*/ 534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0" h="1069">
                <a:moveTo>
                  <a:pt x="632" y="534"/>
                </a:moveTo>
                <a:lnTo>
                  <a:pt x="492" y="0"/>
                </a:lnTo>
                <a:lnTo>
                  <a:pt x="246" y="246"/>
                </a:lnTo>
                <a:lnTo>
                  <a:pt x="0" y="492"/>
                </a:lnTo>
                <a:lnTo>
                  <a:pt x="537" y="632"/>
                </a:lnTo>
                <a:lnTo>
                  <a:pt x="774" y="1069"/>
                </a:lnTo>
                <a:lnTo>
                  <a:pt x="923" y="920"/>
                </a:lnTo>
                <a:lnTo>
                  <a:pt x="1070" y="771"/>
                </a:lnTo>
                <a:lnTo>
                  <a:pt x="632" y="534"/>
                </a:lnTo>
                <a:close/>
              </a:path>
            </a:pathLst>
          </a:custGeom>
          <a:gradFill flip="none" rotWithShape="1">
            <a:gsLst>
              <a:gs pos="100000">
                <a:srgbClr val="69AFC0"/>
              </a:gs>
              <a:gs pos="0">
                <a:srgbClr val="125680"/>
              </a:gs>
            </a:gsLst>
            <a:lin ang="27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p:cNvSpPr>
          <p:nvPr/>
        </p:nvSpPr>
        <p:spPr bwMode="auto">
          <a:xfrm>
            <a:off x="2992742" y="4802234"/>
            <a:ext cx="1245180" cy="1242237"/>
          </a:xfrm>
          <a:custGeom>
            <a:avLst/>
            <a:gdLst>
              <a:gd name="T0" fmla="*/ 847 w 847"/>
              <a:gd name="T1" fmla="*/ 421 h 845"/>
              <a:gd name="T2" fmla="*/ 424 w 847"/>
              <a:gd name="T3" fmla="*/ 845 h 845"/>
              <a:gd name="T4" fmla="*/ 0 w 847"/>
              <a:gd name="T5" fmla="*/ 421 h 845"/>
              <a:gd name="T6" fmla="*/ 424 w 847"/>
              <a:gd name="T7" fmla="*/ 0 h 845"/>
              <a:gd name="T8" fmla="*/ 847 w 847"/>
              <a:gd name="T9" fmla="*/ 421 h 845"/>
            </a:gdLst>
            <a:ahLst/>
            <a:cxnLst>
              <a:cxn ang="0">
                <a:pos x="T0" y="T1"/>
              </a:cxn>
              <a:cxn ang="0">
                <a:pos x="T2" y="T3"/>
              </a:cxn>
              <a:cxn ang="0">
                <a:pos x="T4" y="T5"/>
              </a:cxn>
              <a:cxn ang="0">
                <a:pos x="T6" y="T7"/>
              </a:cxn>
              <a:cxn ang="0">
                <a:pos x="T8" y="T9"/>
              </a:cxn>
            </a:cxnLst>
            <a:rect l="0" t="0" r="r" b="b"/>
            <a:pathLst>
              <a:path w="847" h="845">
                <a:moveTo>
                  <a:pt x="847" y="421"/>
                </a:moveTo>
                <a:lnTo>
                  <a:pt x="424" y="845"/>
                </a:lnTo>
                <a:lnTo>
                  <a:pt x="0" y="421"/>
                </a:lnTo>
                <a:lnTo>
                  <a:pt x="424" y="0"/>
                </a:lnTo>
                <a:lnTo>
                  <a:pt x="847" y="421"/>
                </a:lnTo>
                <a:close/>
              </a:path>
            </a:pathLst>
          </a:custGeom>
          <a:gradFill flip="none" rotWithShape="1">
            <a:gsLst>
              <a:gs pos="100000">
                <a:srgbClr val="F6443B"/>
              </a:gs>
              <a:gs pos="0">
                <a:srgbClr val="F9857F"/>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p:nvSpPr>
        <p:spPr bwMode="auto">
          <a:xfrm>
            <a:off x="2381181" y="2064779"/>
            <a:ext cx="1234727" cy="1234727"/>
          </a:xfrm>
          <a:custGeom>
            <a:avLst/>
            <a:gdLst>
              <a:gd name="T0" fmla="*/ 537 w 1070"/>
              <a:gd name="T1" fmla="*/ 438 h 1070"/>
              <a:gd name="T2" fmla="*/ 0 w 1070"/>
              <a:gd name="T3" fmla="*/ 578 h 1070"/>
              <a:gd name="T4" fmla="*/ 246 w 1070"/>
              <a:gd name="T5" fmla="*/ 824 h 1070"/>
              <a:gd name="T6" fmla="*/ 492 w 1070"/>
              <a:gd name="T7" fmla="*/ 1070 h 1070"/>
              <a:gd name="T8" fmla="*/ 632 w 1070"/>
              <a:gd name="T9" fmla="*/ 533 h 1070"/>
              <a:gd name="T10" fmla="*/ 1070 w 1070"/>
              <a:gd name="T11" fmla="*/ 296 h 1070"/>
              <a:gd name="T12" fmla="*/ 923 w 1070"/>
              <a:gd name="T13" fmla="*/ 149 h 1070"/>
              <a:gd name="T14" fmla="*/ 774 w 1070"/>
              <a:gd name="T15" fmla="*/ 0 h 1070"/>
              <a:gd name="T16" fmla="*/ 537 w 1070"/>
              <a:gd name="T17" fmla="*/ 438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0" h="1070">
                <a:moveTo>
                  <a:pt x="537" y="438"/>
                </a:moveTo>
                <a:lnTo>
                  <a:pt x="0" y="578"/>
                </a:lnTo>
                <a:lnTo>
                  <a:pt x="246" y="824"/>
                </a:lnTo>
                <a:lnTo>
                  <a:pt x="492" y="1070"/>
                </a:lnTo>
                <a:lnTo>
                  <a:pt x="632" y="533"/>
                </a:lnTo>
                <a:lnTo>
                  <a:pt x="1070" y="296"/>
                </a:lnTo>
                <a:lnTo>
                  <a:pt x="923" y="149"/>
                </a:lnTo>
                <a:lnTo>
                  <a:pt x="774" y="0"/>
                </a:lnTo>
                <a:lnTo>
                  <a:pt x="537" y="438"/>
                </a:lnTo>
                <a:close/>
              </a:path>
            </a:pathLst>
          </a:custGeom>
          <a:gradFill flip="none" rotWithShape="1">
            <a:gsLst>
              <a:gs pos="100000">
                <a:srgbClr val="69AFC0"/>
              </a:gs>
              <a:gs pos="0">
                <a:srgbClr val="125680"/>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p:nvSpPr>
        <p:spPr bwMode="auto">
          <a:xfrm>
            <a:off x="2992742" y="1445392"/>
            <a:ext cx="1245180" cy="1242237"/>
          </a:xfrm>
          <a:custGeom>
            <a:avLst/>
            <a:gdLst>
              <a:gd name="T0" fmla="*/ 424 w 847"/>
              <a:gd name="T1" fmla="*/ 0 h 845"/>
              <a:gd name="T2" fmla="*/ 847 w 847"/>
              <a:gd name="T3" fmla="*/ 421 h 845"/>
              <a:gd name="T4" fmla="*/ 424 w 847"/>
              <a:gd name="T5" fmla="*/ 845 h 845"/>
              <a:gd name="T6" fmla="*/ 0 w 847"/>
              <a:gd name="T7" fmla="*/ 421 h 845"/>
              <a:gd name="T8" fmla="*/ 424 w 847"/>
              <a:gd name="T9" fmla="*/ 0 h 845"/>
            </a:gdLst>
            <a:ahLst/>
            <a:cxnLst>
              <a:cxn ang="0">
                <a:pos x="T0" y="T1"/>
              </a:cxn>
              <a:cxn ang="0">
                <a:pos x="T2" y="T3"/>
              </a:cxn>
              <a:cxn ang="0">
                <a:pos x="T4" y="T5"/>
              </a:cxn>
              <a:cxn ang="0">
                <a:pos x="T6" y="T7"/>
              </a:cxn>
              <a:cxn ang="0">
                <a:pos x="T8" y="T9"/>
              </a:cxn>
            </a:cxnLst>
            <a:rect l="0" t="0" r="r" b="b"/>
            <a:pathLst>
              <a:path w="847" h="845">
                <a:moveTo>
                  <a:pt x="424" y="0"/>
                </a:moveTo>
                <a:lnTo>
                  <a:pt x="847" y="421"/>
                </a:lnTo>
                <a:lnTo>
                  <a:pt x="424" y="845"/>
                </a:lnTo>
                <a:lnTo>
                  <a:pt x="0" y="421"/>
                </a:lnTo>
                <a:lnTo>
                  <a:pt x="424" y="0"/>
                </a:lnTo>
                <a:close/>
              </a:path>
            </a:pathLst>
          </a:custGeom>
          <a:gradFill flip="none" rotWithShape="1">
            <a:gsLst>
              <a:gs pos="100000">
                <a:srgbClr val="F6443B"/>
              </a:gs>
              <a:gs pos="0">
                <a:srgbClr val="F9857F"/>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Oval 11"/>
          <p:cNvSpPr>
            <a:spLocks noChangeArrowheads="1"/>
          </p:cNvSpPr>
          <p:nvPr/>
        </p:nvSpPr>
        <p:spPr bwMode="auto">
          <a:xfrm>
            <a:off x="826809" y="2633677"/>
            <a:ext cx="2220202" cy="2220201"/>
          </a:xfrm>
          <a:prstGeom prst="ellipse">
            <a:avLst/>
          </a:prstGeom>
          <a:gradFill flip="none" rotWithShape="1">
            <a:gsLst>
              <a:gs pos="100000">
                <a:srgbClr val="4186A2"/>
              </a:gs>
              <a:gs pos="0">
                <a:srgbClr val="B0F7F4"/>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p:nvSpPr>
        <p:spPr bwMode="auto">
          <a:xfrm>
            <a:off x="900078" y="2582389"/>
            <a:ext cx="2220202" cy="2220201"/>
          </a:xfrm>
          <a:custGeom>
            <a:avLst/>
            <a:gdLst>
              <a:gd name="T0" fmla="*/ 1924 w 1924"/>
              <a:gd name="T1" fmla="*/ 963 h 1924"/>
              <a:gd name="T2" fmla="*/ 961 w 1924"/>
              <a:gd name="T3" fmla="*/ 1924 h 1924"/>
              <a:gd name="T4" fmla="*/ 0 w 1924"/>
              <a:gd name="T5" fmla="*/ 963 h 1924"/>
              <a:gd name="T6" fmla="*/ 961 w 1924"/>
              <a:gd name="T7" fmla="*/ 0 h 1924"/>
              <a:gd name="T8" fmla="*/ 1924 w 1924"/>
              <a:gd name="T9" fmla="*/ 963 h 1924"/>
            </a:gdLst>
            <a:ahLst/>
            <a:cxnLst>
              <a:cxn ang="0">
                <a:pos x="T0" y="T1"/>
              </a:cxn>
              <a:cxn ang="0">
                <a:pos x="T2" y="T3"/>
              </a:cxn>
              <a:cxn ang="0">
                <a:pos x="T4" y="T5"/>
              </a:cxn>
              <a:cxn ang="0">
                <a:pos x="T6" y="T7"/>
              </a:cxn>
              <a:cxn ang="0">
                <a:pos x="T8" y="T9"/>
              </a:cxn>
            </a:cxnLst>
            <a:rect l="0" t="0" r="r" b="b"/>
            <a:pathLst>
              <a:path w="1924" h="1924">
                <a:moveTo>
                  <a:pt x="1924" y="963"/>
                </a:moveTo>
                <a:lnTo>
                  <a:pt x="961" y="1924"/>
                </a:lnTo>
                <a:lnTo>
                  <a:pt x="0" y="963"/>
                </a:lnTo>
                <a:lnTo>
                  <a:pt x="961" y="0"/>
                </a:lnTo>
                <a:lnTo>
                  <a:pt x="1924" y="963"/>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3" name="Freeform 6"/>
          <p:cNvSpPr>
            <a:spLocks/>
          </p:cNvSpPr>
          <p:nvPr/>
        </p:nvSpPr>
        <p:spPr bwMode="auto">
          <a:xfrm>
            <a:off x="3814937" y="3255341"/>
            <a:ext cx="994243" cy="996594"/>
          </a:xfrm>
          <a:custGeom>
            <a:avLst/>
            <a:gdLst>
              <a:gd name="T0" fmla="*/ 845 w 845"/>
              <a:gd name="T1" fmla="*/ 424 h 847"/>
              <a:gd name="T2" fmla="*/ 421 w 845"/>
              <a:gd name="T3" fmla="*/ 847 h 847"/>
              <a:gd name="T4" fmla="*/ 0 w 845"/>
              <a:gd name="T5" fmla="*/ 424 h 847"/>
              <a:gd name="T6" fmla="*/ 421 w 845"/>
              <a:gd name="T7" fmla="*/ 0 h 847"/>
              <a:gd name="T8" fmla="*/ 845 w 845"/>
              <a:gd name="T9" fmla="*/ 424 h 847"/>
            </a:gdLst>
            <a:ahLst/>
            <a:cxnLst>
              <a:cxn ang="0">
                <a:pos x="T0" y="T1"/>
              </a:cxn>
              <a:cxn ang="0">
                <a:pos x="T2" y="T3"/>
              </a:cxn>
              <a:cxn ang="0">
                <a:pos x="T4" y="T5"/>
              </a:cxn>
              <a:cxn ang="0">
                <a:pos x="T6" y="T7"/>
              </a:cxn>
              <a:cxn ang="0">
                <a:pos x="T8" y="T9"/>
              </a:cxn>
            </a:cxnLst>
            <a:rect l="0" t="0" r="r" b="b"/>
            <a:pathLst>
              <a:path w="845" h="847">
                <a:moveTo>
                  <a:pt x="845" y="424"/>
                </a:moveTo>
                <a:lnTo>
                  <a:pt x="421" y="847"/>
                </a:lnTo>
                <a:lnTo>
                  <a:pt x="0" y="424"/>
                </a:lnTo>
                <a:lnTo>
                  <a:pt x="421" y="0"/>
                </a:lnTo>
                <a:lnTo>
                  <a:pt x="845" y="424"/>
                </a:lnTo>
                <a:close/>
              </a:path>
            </a:pathLst>
          </a:custGeom>
          <a:gradFill flip="none" rotWithShape="1">
            <a:gsLst>
              <a:gs pos="100000">
                <a:srgbClr val="F6443B"/>
              </a:gs>
              <a:gs pos="0">
                <a:srgbClr val="F9857F"/>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
          <p:cNvSpPr>
            <a:spLocks/>
          </p:cNvSpPr>
          <p:nvPr/>
        </p:nvSpPr>
        <p:spPr bwMode="auto">
          <a:xfrm>
            <a:off x="3117927" y="4935515"/>
            <a:ext cx="996598" cy="994241"/>
          </a:xfrm>
          <a:custGeom>
            <a:avLst/>
            <a:gdLst>
              <a:gd name="T0" fmla="*/ 847 w 847"/>
              <a:gd name="T1" fmla="*/ 421 h 845"/>
              <a:gd name="T2" fmla="*/ 424 w 847"/>
              <a:gd name="T3" fmla="*/ 845 h 845"/>
              <a:gd name="T4" fmla="*/ 0 w 847"/>
              <a:gd name="T5" fmla="*/ 421 h 845"/>
              <a:gd name="T6" fmla="*/ 424 w 847"/>
              <a:gd name="T7" fmla="*/ 0 h 845"/>
              <a:gd name="T8" fmla="*/ 847 w 847"/>
              <a:gd name="T9" fmla="*/ 421 h 845"/>
            </a:gdLst>
            <a:ahLst/>
            <a:cxnLst>
              <a:cxn ang="0">
                <a:pos x="T0" y="T1"/>
              </a:cxn>
              <a:cxn ang="0">
                <a:pos x="T2" y="T3"/>
              </a:cxn>
              <a:cxn ang="0">
                <a:pos x="T4" y="T5"/>
              </a:cxn>
              <a:cxn ang="0">
                <a:pos x="T6" y="T7"/>
              </a:cxn>
              <a:cxn ang="0">
                <a:pos x="T8" y="T9"/>
              </a:cxn>
            </a:cxnLst>
            <a:rect l="0" t="0" r="r" b="b"/>
            <a:pathLst>
              <a:path w="847" h="845">
                <a:moveTo>
                  <a:pt x="847" y="421"/>
                </a:moveTo>
                <a:lnTo>
                  <a:pt x="424" y="845"/>
                </a:lnTo>
                <a:lnTo>
                  <a:pt x="0" y="421"/>
                </a:lnTo>
                <a:lnTo>
                  <a:pt x="424" y="0"/>
                </a:lnTo>
                <a:lnTo>
                  <a:pt x="847" y="421"/>
                </a:lnTo>
                <a:close/>
              </a:path>
            </a:pathLst>
          </a:custGeom>
          <a:gradFill flip="none" rotWithShape="1">
            <a:gsLst>
              <a:gs pos="100000">
                <a:srgbClr val="F6443B"/>
              </a:gs>
              <a:gs pos="0">
                <a:srgbClr val="F9857F"/>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10"/>
          <p:cNvSpPr>
            <a:spLocks/>
          </p:cNvSpPr>
          <p:nvPr/>
        </p:nvSpPr>
        <p:spPr bwMode="auto">
          <a:xfrm>
            <a:off x="3117927" y="1578673"/>
            <a:ext cx="996598" cy="994241"/>
          </a:xfrm>
          <a:custGeom>
            <a:avLst/>
            <a:gdLst>
              <a:gd name="T0" fmla="*/ 424 w 847"/>
              <a:gd name="T1" fmla="*/ 0 h 845"/>
              <a:gd name="T2" fmla="*/ 847 w 847"/>
              <a:gd name="T3" fmla="*/ 421 h 845"/>
              <a:gd name="T4" fmla="*/ 424 w 847"/>
              <a:gd name="T5" fmla="*/ 845 h 845"/>
              <a:gd name="T6" fmla="*/ 0 w 847"/>
              <a:gd name="T7" fmla="*/ 421 h 845"/>
              <a:gd name="T8" fmla="*/ 424 w 847"/>
              <a:gd name="T9" fmla="*/ 0 h 845"/>
            </a:gdLst>
            <a:ahLst/>
            <a:cxnLst>
              <a:cxn ang="0">
                <a:pos x="T0" y="T1"/>
              </a:cxn>
              <a:cxn ang="0">
                <a:pos x="T2" y="T3"/>
              </a:cxn>
              <a:cxn ang="0">
                <a:pos x="T4" y="T5"/>
              </a:cxn>
              <a:cxn ang="0">
                <a:pos x="T6" y="T7"/>
              </a:cxn>
              <a:cxn ang="0">
                <a:pos x="T8" y="T9"/>
              </a:cxn>
            </a:cxnLst>
            <a:rect l="0" t="0" r="r" b="b"/>
            <a:pathLst>
              <a:path w="847" h="845">
                <a:moveTo>
                  <a:pt x="424" y="0"/>
                </a:moveTo>
                <a:lnTo>
                  <a:pt x="847" y="421"/>
                </a:lnTo>
                <a:lnTo>
                  <a:pt x="424" y="845"/>
                </a:lnTo>
                <a:lnTo>
                  <a:pt x="0" y="421"/>
                </a:lnTo>
                <a:lnTo>
                  <a:pt x="424" y="0"/>
                </a:lnTo>
                <a:close/>
              </a:path>
            </a:pathLst>
          </a:custGeom>
          <a:gradFill flip="none" rotWithShape="1">
            <a:gsLst>
              <a:gs pos="100000">
                <a:srgbClr val="F6443B"/>
              </a:gs>
              <a:gs pos="0">
                <a:srgbClr val="F9857F"/>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6" name="Group 85"/>
          <p:cNvGrpSpPr/>
          <p:nvPr/>
        </p:nvGrpSpPr>
        <p:grpSpPr>
          <a:xfrm>
            <a:off x="3441823" y="1930299"/>
            <a:ext cx="348805" cy="290990"/>
            <a:chOff x="6105525" y="4249738"/>
            <a:chExt cx="287338" cy="239713"/>
          </a:xfrm>
          <a:solidFill>
            <a:schemeClr val="bg1"/>
          </a:solidFill>
        </p:grpSpPr>
        <p:sp>
          <p:nvSpPr>
            <p:cNvPr id="87" name="Freeform 2020"/>
            <p:cNvSpPr>
              <a:spLocks noEditPoints="1"/>
            </p:cNvSpPr>
            <p:nvPr/>
          </p:nvSpPr>
          <p:spPr bwMode="auto">
            <a:xfrm>
              <a:off x="6210300" y="4249738"/>
              <a:ext cx="182563" cy="203200"/>
            </a:xfrm>
            <a:custGeom>
              <a:avLst/>
              <a:gdLst>
                <a:gd name="T0" fmla="*/ 541 w 572"/>
                <a:gd name="T1" fmla="*/ 346 h 636"/>
                <a:gd name="T2" fmla="*/ 533 w 572"/>
                <a:gd name="T3" fmla="*/ 360 h 636"/>
                <a:gd name="T4" fmla="*/ 521 w 572"/>
                <a:gd name="T5" fmla="*/ 369 h 636"/>
                <a:gd name="T6" fmla="*/ 505 w 572"/>
                <a:gd name="T7" fmla="*/ 375 h 636"/>
                <a:gd name="T8" fmla="*/ 482 w 572"/>
                <a:gd name="T9" fmla="*/ 375 h 636"/>
                <a:gd name="T10" fmla="*/ 497 w 572"/>
                <a:gd name="T11" fmla="*/ 254 h 636"/>
                <a:gd name="T12" fmla="*/ 513 w 572"/>
                <a:gd name="T13" fmla="*/ 259 h 636"/>
                <a:gd name="T14" fmla="*/ 528 w 572"/>
                <a:gd name="T15" fmla="*/ 268 h 636"/>
                <a:gd name="T16" fmla="*/ 538 w 572"/>
                <a:gd name="T17" fmla="*/ 283 h 636"/>
                <a:gd name="T18" fmla="*/ 542 w 572"/>
                <a:gd name="T19" fmla="*/ 299 h 636"/>
                <a:gd name="T20" fmla="*/ 497 w 572"/>
                <a:gd name="T21" fmla="*/ 224 h 636"/>
                <a:gd name="T22" fmla="*/ 482 w 572"/>
                <a:gd name="T23" fmla="*/ 15 h 636"/>
                <a:gd name="T24" fmla="*/ 480 w 572"/>
                <a:gd name="T25" fmla="*/ 8 h 636"/>
                <a:gd name="T26" fmla="*/ 474 w 572"/>
                <a:gd name="T27" fmla="*/ 2 h 636"/>
                <a:gd name="T28" fmla="*/ 467 w 572"/>
                <a:gd name="T29" fmla="*/ 0 h 636"/>
                <a:gd name="T30" fmla="*/ 459 w 572"/>
                <a:gd name="T31" fmla="*/ 2 h 636"/>
                <a:gd name="T32" fmla="*/ 406 w 572"/>
                <a:gd name="T33" fmla="*/ 28 h 636"/>
                <a:gd name="T34" fmla="*/ 337 w 572"/>
                <a:gd name="T35" fmla="*/ 60 h 636"/>
                <a:gd name="T36" fmla="*/ 288 w 572"/>
                <a:gd name="T37" fmla="*/ 81 h 636"/>
                <a:gd name="T38" fmla="*/ 234 w 572"/>
                <a:gd name="T39" fmla="*/ 99 h 636"/>
                <a:gd name="T40" fmla="*/ 176 w 572"/>
                <a:gd name="T41" fmla="*/ 115 h 636"/>
                <a:gd name="T42" fmla="*/ 112 w 572"/>
                <a:gd name="T43" fmla="*/ 128 h 636"/>
                <a:gd name="T44" fmla="*/ 40 w 572"/>
                <a:gd name="T45" fmla="*/ 139 h 636"/>
                <a:gd name="T46" fmla="*/ 0 w 572"/>
                <a:gd name="T47" fmla="*/ 480 h 636"/>
                <a:gd name="T48" fmla="*/ 2 w 572"/>
                <a:gd name="T49" fmla="*/ 487 h 636"/>
                <a:gd name="T50" fmla="*/ 73 w 572"/>
                <a:gd name="T51" fmla="*/ 497 h 636"/>
                <a:gd name="T52" fmla="*/ 138 w 572"/>
                <a:gd name="T53" fmla="*/ 509 h 636"/>
                <a:gd name="T54" fmla="*/ 197 w 572"/>
                <a:gd name="T55" fmla="*/ 524 h 636"/>
                <a:gd name="T56" fmla="*/ 249 w 572"/>
                <a:gd name="T57" fmla="*/ 540 h 636"/>
                <a:gd name="T58" fmla="*/ 299 w 572"/>
                <a:gd name="T59" fmla="*/ 559 h 636"/>
                <a:gd name="T60" fmla="*/ 345 w 572"/>
                <a:gd name="T61" fmla="*/ 578 h 636"/>
                <a:gd name="T62" fmla="*/ 433 w 572"/>
                <a:gd name="T63" fmla="*/ 621 h 636"/>
                <a:gd name="T64" fmla="*/ 464 w 572"/>
                <a:gd name="T65" fmla="*/ 636 h 636"/>
                <a:gd name="T66" fmla="*/ 471 w 572"/>
                <a:gd name="T67" fmla="*/ 636 h 636"/>
                <a:gd name="T68" fmla="*/ 478 w 572"/>
                <a:gd name="T69" fmla="*/ 632 h 636"/>
                <a:gd name="T70" fmla="*/ 481 w 572"/>
                <a:gd name="T71" fmla="*/ 626 h 636"/>
                <a:gd name="T72" fmla="*/ 482 w 572"/>
                <a:gd name="T73" fmla="*/ 405 h 636"/>
                <a:gd name="T74" fmla="*/ 505 w 572"/>
                <a:gd name="T75" fmla="*/ 405 h 636"/>
                <a:gd name="T76" fmla="*/ 520 w 572"/>
                <a:gd name="T77" fmla="*/ 402 h 636"/>
                <a:gd name="T78" fmla="*/ 532 w 572"/>
                <a:gd name="T79" fmla="*/ 397 h 636"/>
                <a:gd name="T80" fmla="*/ 545 w 572"/>
                <a:gd name="T81" fmla="*/ 390 h 636"/>
                <a:gd name="T82" fmla="*/ 555 w 572"/>
                <a:gd name="T83" fmla="*/ 381 h 636"/>
                <a:gd name="T84" fmla="*/ 562 w 572"/>
                <a:gd name="T85" fmla="*/ 370 h 636"/>
                <a:gd name="T86" fmla="*/ 569 w 572"/>
                <a:gd name="T87" fmla="*/ 357 h 636"/>
                <a:gd name="T88" fmla="*/ 571 w 572"/>
                <a:gd name="T89" fmla="*/ 344 h 636"/>
                <a:gd name="T90" fmla="*/ 572 w 572"/>
                <a:gd name="T91" fmla="*/ 299 h 636"/>
                <a:gd name="T92" fmla="*/ 570 w 572"/>
                <a:gd name="T93" fmla="*/ 284 h 636"/>
                <a:gd name="T94" fmla="*/ 566 w 572"/>
                <a:gd name="T95" fmla="*/ 272 h 636"/>
                <a:gd name="T96" fmla="*/ 558 w 572"/>
                <a:gd name="T97" fmla="*/ 259 h 636"/>
                <a:gd name="T98" fmla="*/ 550 w 572"/>
                <a:gd name="T99" fmla="*/ 247 h 636"/>
                <a:gd name="T100" fmla="*/ 538 w 572"/>
                <a:gd name="T101" fmla="*/ 237 h 636"/>
                <a:gd name="T102" fmla="*/ 525 w 572"/>
                <a:gd name="T103" fmla="*/ 231 h 636"/>
                <a:gd name="T104" fmla="*/ 511 w 572"/>
                <a:gd name="T105" fmla="*/ 226 h 636"/>
                <a:gd name="T106" fmla="*/ 497 w 572"/>
                <a:gd name="T107" fmla="*/ 224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2" h="636">
                  <a:moveTo>
                    <a:pt x="542" y="338"/>
                  </a:moveTo>
                  <a:lnTo>
                    <a:pt x="541" y="346"/>
                  </a:lnTo>
                  <a:lnTo>
                    <a:pt x="538" y="353"/>
                  </a:lnTo>
                  <a:lnTo>
                    <a:pt x="533" y="360"/>
                  </a:lnTo>
                  <a:lnTo>
                    <a:pt x="527" y="365"/>
                  </a:lnTo>
                  <a:lnTo>
                    <a:pt x="521" y="369"/>
                  </a:lnTo>
                  <a:lnTo>
                    <a:pt x="513" y="372"/>
                  </a:lnTo>
                  <a:lnTo>
                    <a:pt x="505" y="375"/>
                  </a:lnTo>
                  <a:lnTo>
                    <a:pt x="497" y="375"/>
                  </a:lnTo>
                  <a:lnTo>
                    <a:pt x="482" y="375"/>
                  </a:lnTo>
                  <a:lnTo>
                    <a:pt x="482" y="254"/>
                  </a:lnTo>
                  <a:lnTo>
                    <a:pt x="497" y="254"/>
                  </a:lnTo>
                  <a:lnTo>
                    <a:pt x="506" y="255"/>
                  </a:lnTo>
                  <a:lnTo>
                    <a:pt x="513" y="259"/>
                  </a:lnTo>
                  <a:lnTo>
                    <a:pt x="522" y="263"/>
                  </a:lnTo>
                  <a:lnTo>
                    <a:pt x="528" y="268"/>
                  </a:lnTo>
                  <a:lnTo>
                    <a:pt x="533" y="275"/>
                  </a:lnTo>
                  <a:lnTo>
                    <a:pt x="538" y="283"/>
                  </a:lnTo>
                  <a:lnTo>
                    <a:pt x="541" y="291"/>
                  </a:lnTo>
                  <a:lnTo>
                    <a:pt x="542" y="299"/>
                  </a:lnTo>
                  <a:lnTo>
                    <a:pt x="542" y="338"/>
                  </a:lnTo>
                  <a:close/>
                  <a:moveTo>
                    <a:pt x="497" y="224"/>
                  </a:moveTo>
                  <a:lnTo>
                    <a:pt x="482" y="224"/>
                  </a:lnTo>
                  <a:lnTo>
                    <a:pt x="482" y="15"/>
                  </a:lnTo>
                  <a:lnTo>
                    <a:pt x="481" y="12"/>
                  </a:lnTo>
                  <a:lnTo>
                    <a:pt x="480" y="8"/>
                  </a:lnTo>
                  <a:lnTo>
                    <a:pt x="478" y="6"/>
                  </a:lnTo>
                  <a:lnTo>
                    <a:pt x="474" y="2"/>
                  </a:lnTo>
                  <a:lnTo>
                    <a:pt x="471" y="1"/>
                  </a:lnTo>
                  <a:lnTo>
                    <a:pt x="467" y="0"/>
                  </a:lnTo>
                  <a:lnTo>
                    <a:pt x="464" y="1"/>
                  </a:lnTo>
                  <a:lnTo>
                    <a:pt x="459" y="2"/>
                  </a:lnTo>
                  <a:lnTo>
                    <a:pt x="451" y="7"/>
                  </a:lnTo>
                  <a:lnTo>
                    <a:pt x="406" y="28"/>
                  </a:lnTo>
                  <a:lnTo>
                    <a:pt x="361" y="51"/>
                  </a:lnTo>
                  <a:lnTo>
                    <a:pt x="337" y="60"/>
                  </a:lnTo>
                  <a:lnTo>
                    <a:pt x="313" y="71"/>
                  </a:lnTo>
                  <a:lnTo>
                    <a:pt x="288" y="81"/>
                  </a:lnTo>
                  <a:lnTo>
                    <a:pt x="262" y="89"/>
                  </a:lnTo>
                  <a:lnTo>
                    <a:pt x="234" y="99"/>
                  </a:lnTo>
                  <a:lnTo>
                    <a:pt x="206" y="106"/>
                  </a:lnTo>
                  <a:lnTo>
                    <a:pt x="176" y="115"/>
                  </a:lnTo>
                  <a:lnTo>
                    <a:pt x="145" y="121"/>
                  </a:lnTo>
                  <a:lnTo>
                    <a:pt x="112" y="128"/>
                  </a:lnTo>
                  <a:lnTo>
                    <a:pt x="78" y="133"/>
                  </a:lnTo>
                  <a:lnTo>
                    <a:pt x="40" y="139"/>
                  </a:lnTo>
                  <a:lnTo>
                    <a:pt x="0" y="143"/>
                  </a:lnTo>
                  <a:lnTo>
                    <a:pt x="0" y="480"/>
                  </a:lnTo>
                  <a:lnTo>
                    <a:pt x="0" y="484"/>
                  </a:lnTo>
                  <a:lnTo>
                    <a:pt x="2" y="487"/>
                  </a:lnTo>
                  <a:lnTo>
                    <a:pt x="38" y="491"/>
                  </a:lnTo>
                  <a:lnTo>
                    <a:pt x="73" y="497"/>
                  </a:lnTo>
                  <a:lnTo>
                    <a:pt x="107" y="502"/>
                  </a:lnTo>
                  <a:lnTo>
                    <a:pt x="138" y="509"/>
                  </a:lnTo>
                  <a:lnTo>
                    <a:pt x="168" y="515"/>
                  </a:lnTo>
                  <a:lnTo>
                    <a:pt x="197" y="524"/>
                  </a:lnTo>
                  <a:lnTo>
                    <a:pt x="224" y="531"/>
                  </a:lnTo>
                  <a:lnTo>
                    <a:pt x="249" y="540"/>
                  </a:lnTo>
                  <a:lnTo>
                    <a:pt x="274" y="549"/>
                  </a:lnTo>
                  <a:lnTo>
                    <a:pt x="299" y="559"/>
                  </a:lnTo>
                  <a:lnTo>
                    <a:pt x="322" y="569"/>
                  </a:lnTo>
                  <a:lnTo>
                    <a:pt x="345" y="578"/>
                  </a:lnTo>
                  <a:lnTo>
                    <a:pt x="390" y="600"/>
                  </a:lnTo>
                  <a:lnTo>
                    <a:pt x="433" y="621"/>
                  </a:lnTo>
                  <a:lnTo>
                    <a:pt x="459" y="635"/>
                  </a:lnTo>
                  <a:lnTo>
                    <a:pt x="464" y="636"/>
                  </a:lnTo>
                  <a:lnTo>
                    <a:pt x="467" y="636"/>
                  </a:lnTo>
                  <a:lnTo>
                    <a:pt x="471" y="636"/>
                  </a:lnTo>
                  <a:lnTo>
                    <a:pt x="474" y="634"/>
                  </a:lnTo>
                  <a:lnTo>
                    <a:pt x="478" y="632"/>
                  </a:lnTo>
                  <a:lnTo>
                    <a:pt x="480" y="629"/>
                  </a:lnTo>
                  <a:lnTo>
                    <a:pt x="481" y="626"/>
                  </a:lnTo>
                  <a:lnTo>
                    <a:pt x="482" y="621"/>
                  </a:lnTo>
                  <a:lnTo>
                    <a:pt x="482" y="405"/>
                  </a:lnTo>
                  <a:lnTo>
                    <a:pt x="497" y="405"/>
                  </a:lnTo>
                  <a:lnTo>
                    <a:pt x="505" y="405"/>
                  </a:lnTo>
                  <a:lnTo>
                    <a:pt x="512" y="403"/>
                  </a:lnTo>
                  <a:lnTo>
                    <a:pt x="520" y="402"/>
                  </a:lnTo>
                  <a:lnTo>
                    <a:pt x="526" y="399"/>
                  </a:lnTo>
                  <a:lnTo>
                    <a:pt x="532" y="397"/>
                  </a:lnTo>
                  <a:lnTo>
                    <a:pt x="539" y="394"/>
                  </a:lnTo>
                  <a:lnTo>
                    <a:pt x="545" y="390"/>
                  </a:lnTo>
                  <a:lnTo>
                    <a:pt x="550" y="385"/>
                  </a:lnTo>
                  <a:lnTo>
                    <a:pt x="555" y="381"/>
                  </a:lnTo>
                  <a:lnTo>
                    <a:pt x="559" y="376"/>
                  </a:lnTo>
                  <a:lnTo>
                    <a:pt x="562" y="370"/>
                  </a:lnTo>
                  <a:lnTo>
                    <a:pt x="566" y="364"/>
                  </a:lnTo>
                  <a:lnTo>
                    <a:pt x="569" y="357"/>
                  </a:lnTo>
                  <a:lnTo>
                    <a:pt x="570" y="351"/>
                  </a:lnTo>
                  <a:lnTo>
                    <a:pt x="571" y="344"/>
                  </a:lnTo>
                  <a:lnTo>
                    <a:pt x="572" y="338"/>
                  </a:lnTo>
                  <a:lnTo>
                    <a:pt x="572" y="299"/>
                  </a:lnTo>
                  <a:lnTo>
                    <a:pt x="571" y="292"/>
                  </a:lnTo>
                  <a:lnTo>
                    <a:pt x="570" y="284"/>
                  </a:lnTo>
                  <a:lnTo>
                    <a:pt x="568" y="278"/>
                  </a:lnTo>
                  <a:lnTo>
                    <a:pt x="566" y="272"/>
                  </a:lnTo>
                  <a:lnTo>
                    <a:pt x="562" y="264"/>
                  </a:lnTo>
                  <a:lnTo>
                    <a:pt x="558" y="259"/>
                  </a:lnTo>
                  <a:lnTo>
                    <a:pt x="554" y="252"/>
                  </a:lnTo>
                  <a:lnTo>
                    <a:pt x="550" y="247"/>
                  </a:lnTo>
                  <a:lnTo>
                    <a:pt x="544" y="243"/>
                  </a:lnTo>
                  <a:lnTo>
                    <a:pt x="538" y="237"/>
                  </a:lnTo>
                  <a:lnTo>
                    <a:pt x="531" y="234"/>
                  </a:lnTo>
                  <a:lnTo>
                    <a:pt x="525" y="231"/>
                  </a:lnTo>
                  <a:lnTo>
                    <a:pt x="518" y="228"/>
                  </a:lnTo>
                  <a:lnTo>
                    <a:pt x="511" y="226"/>
                  </a:lnTo>
                  <a:lnTo>
                    <a:pt x="505" y="225"/>
                  </a:lnTo>
                  <a:lnTo>
                    <a:pt x="497"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021"/>
            <p:cNvSpPr>
              <a:spLocks/>
            </p:cNvSpPr>
            <p:nvPr/>
          </p:nvSpPr>
          <p:spPr bwMode="auto">
            <a:xfrm>
              <a:off x="6105525" y="4297363"/>
              <a:ext cx="76200" cy="106363"/>
            </a:xfrm>
            <a:custGeom>
              <a:avLst/>
              <a:gdLst>
                <a:gd name="T0" fmla="*/ 240 w 240"/>
                <a:gd name="T1" fmla="*/ 0 h 334"/>
                <a:gd name="T2" fmla="*/ 222 w 240"/>
                <a:gd name="T3" fmla="*/ 0 h 334"/>
                <a:gd name="T4" fmla="*/ 204 w 240"/>
                <a:gd name="T5" fmla="*/ 1 h 334"/>
                <a:gd name="T6" fmla="*/ 185 w 240"/>
                <a:gd name="T7" fmla="*/ 1 h 334"/>
                <a:gd name="T8" fmla="*/ 165 w 240"/>
                <a:gd name="T9" fmla="*/ 1 h 334"/>
                <a:gd name="T10" fmla="*/ 120 w 240"/>
                <a:gd name="T11" fmla="*/ 1 h 334"/>
                <a:gd name="T12" fmla="*/ 108 w 240"/>
                <a:gd name="T13" fmla="*/ 2 h 334"/>
                <a:gd name="T14" fmla="*/ 96 w 240"/>
                <a:gd name="T15" fmla="*/ 4 h 334"/>
                <a:gd name="T16" fmla="*/ 85 w 240"/>
                <a:gd name="T17" fmla="*/ 8 h 334"/>
                <a:gd name="T18" fmla="*/ 73 w 240"/>
                <a:gd name="T19" fmla="*/ 12 h 334"/>
                <a:gd name="T20" fmla="*/ 62 w 240"/>
                <a:gd name="T21" fmla="*/ 17 h 334"/>
                <a:gd name="T22" fmla="*/ 53 w 240"/>
                <a:gd name="T23" fmla="*/ 24 h 334"/>
                <a:gd name="T24" fmla="*/ 44 w 240"/>
                <a:gd name="T25" fmla="*/ 32 h 334"/>
                <a:gd name="T26" fmla="*/ 35 w 240"/>
                <a:gd name="T27" fmla="*/ 41 h 334"/>
                <a:gd name="T28" fmla="*/ 27 w 240"/>
                <a:gd name="T29" fmla="*/ 51 h 334"/>
                <a:gd name="T30" fmla="*/ 20 w 240"/>
                <a:gd name="T31" fmla="*/ 60 h 334"/>
                <a:gd name="T32" fmla="*/ 15 w 240"/>
                <a:gd name="T33" fmla="*/ 72 h 334"/>
                <a:gd name="T34" fmla="*/ 10 w 240"/>
                <a:gd name="T35" fmla="*/ 84 h 334"/>
                <a:gd name="T36" fmla="*/ 5 w 240"/>
                <a:gd name="T37" fmla="*/ 96 h 334"/>
                <a:gd name="T38" fmla="*/ 2 w 240"/>
                <a:gd name="T39" fmla="*/ 110 h 334"/>
                <a:gd name="T40" fmla="*/ 1 w 240"/>
                <a:gd name="T41" fmla="*/ 122 h 334"/>
                <a:gd name="T42" fmla="*/ 0 w 240"/>
                <a:gd name="T43" fmla="*/ 136 h 334"/>
                <a:gd name="T44" fmla="*/ 0 w 240"/>
                <a:gd name="T45" fmla="*/ 212 h 334"/>
                <a:gd name="T46" fmla="*/ 1 w 240"/>
                <a:gd name="T47" fmla="*/ 224 h 334"/>
                <a:gd name="T48" fmla="*/ 2 w 240"/>
                <a:gd name="T49" fmla="*/ 237 h 334"/>
                <a:gd name="T50" fmla="*/ 5 w 240"/>
                <a:gd name="T51" fmla="*/ 249 h 334"/>
                <a:gd name="T52" fmla="*/ 9 w 240"/>
                <a:gd name="T53" fmla="*/ 261 h 334"/>
                <a:gd name="T54" fmla="*/ 14 w 240"/>
                <a:gd name="T55" fmla="*/ 272 h 334"/>
                <a:gd name="T56" fmla="*/ 19 w 240"/>
                <a:gd name="T57" fmla="*/ 281 h 334"/>
                <a:gd name="T58" fmla="*/ 26 w 240"/>
                <a:gd name="T59" fmla="*/ 290 h 334"/>
                <a:gd name="T60" fmla="*/ 33 w 240"/>
                <a:gd name="T61" fmla="*/ 298 h 334"/>
                <a:gd name="T62" fmla="*/ 42 w 240"/>
                <a:gd name="T63" fmla="*/ 306 h 334"/>
                <a:gd name="T64" fmla="*/ 52 w 240"/>
                <a:gd name="T65" fmla="*/ 312 h 334"/>
                <a:gd name="T66" fmla="*/ 61 w 240"/>
                <a:gd name="T67" fmla="*/ 319 h 334"/>
                <a:gd name="T68" fmla="*/ 72 w 240"/>
                <a:gd name="T69" fmla="*/ 323 h 334"/>
                <a:gd name="T70" fmla="*/ 83 w 240"/>
                <a:gd name="T71" fmla="*/ 327 h 334"/>
                <a:gd name="T72" fmla="*/ 96 w 240"/>
                <a:gd name="T73" fmla="*/ 329 h 334"/>
                <a:gd name="T74" fmla="*/ 107 w 240"/>
                <a:gd name="T75" fmla="*/ 332 h 334"/>
                <a:gd name="T76" fmla="*/ 120 w 240"/>
                <a:gd name="T77" fmla="*/ 332 h 334"/>
                <a:gd name="T78" fmla="*/ 165 w 240"/>
                <a:gd name="T79" fmla="*/ 332 h 334"/>
                <a:gd name="T80" fmla="*/ 185 w 240"/>
                <a:gd name="T81" fmla="*/ 332 h 334"/>
                <a:gd name="T82" fmla="*/ 204 w 240"/>
                <a:gd name="T83" fmla="*/ 333 h 334"/>
                <a:gd name="T84" fmla="*/ 222 w 240"/>
                <a:gd name="T85" fmla="*/ 333 h 334"/>
                <a:gd name="T86" fmla="*/ 240 w 240"/>
                <a:gd name="T87" fmla="*/ 334 h 334"/>
                <a:gd name="T88" fmla="*/ 240 w 240"/>
                <a:gd name="T89" fmla="*/ 333 h 334"/>
                <a:gd name="T90" fmla="*/ 240 w 240"/>
                <a:gd name="T91" fmla="*/ 332 h 334"/>
                <a:gd name="T92" fmla="*/ 240 w 240"/>
                <a:gd name="T9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334">
                  <a:moveTo>
                    <a:pt x="240" y="0"/>
                  </a:moveTo>
                  <a:lnTo>
                    <a:pt x="222" y="0"/>
                  </a:lnTo>
                  <a:lnTo>
                    <a:pt x="204" y="1"/>
                  </a:lnTo>
                  <a:lnTo>
                    <a:pt x="185" y="1"/>
                  </a:lnTo>
                  <a:lnTo>
                    <a:pt x="165" y="1"/>
                  </a:lnTo>
                  <a:lnTo>
                    <a:pt x="120" y="1"/>
                  </a:lnTo>
                  <a:lnTo>
                    <a:pt x="108" y="2"/>
                  </a:lnTo>
                  <a:lnTo>
                    <a:pt x="96" y="4"/>
                  </a:lnTo>
                  <a:lnTo>
                    <a:pt x="85" y="8"/>
                  </a:lnTo>
                  <a:lnTo>
                    <a:pt x="73" y="12"/>
                  </a:lnTo>
                  <a:lnTo>
                    <a:pt x="62" y="17"/>
                  </a:lnTo>
                  <a:lnTo>
                    <a:pt x="53" y="24"/>
                  </a:lnTo>
                  <a:lnTo>
                    <a:pt x="44" y="32"/>
                  </a:lnTo>
                  <a:lnTo>
                    <a:pt x="35" y="41"/>
                  </a:lnTo>
                  <a:lnTo>
                    <a:pt x="27" y="51"/>
                  </a:lnTo>
                  <a:lnTo>
                    <a:pt x="20" y="60"/>
                  </a:lnTo>
                  <a:lnTo>
                    <a:pt x="15" y="72"/>
                  </a:lnTo>
                  <a:lnTo>
                    <a:pt x="10" y="84"/>
                  </a:lnTo>
                  <a:lnTo>
                    <a:pt x="5" y="96"/>
                  </a:lnTo>
                  <a:lnTo>
                    <a:pt x="2" y="110"/>
                  </a:lnTo>
                  <a:lnTo>
                    <a:pt x="1" y="122"/>
                  </a:lnTo>
                  <a:lnTo>
                    <a:pt x="0" y="136"/>
                  </a:lnTo>
                  <a:lnTo>
                    <a:pt x="0" y="212"/>
                  </a:lnTo>
                  <a:lnTo>
                    <a:pt x="1" y="224"/>
                  </a:lnTo>
                  <a:lnTo>
                    <a:pt x="2" y="237"/>
                  </a:lnTo>
                  <a:lnTo>
                    <a:pt x="5" y="249"/>
                  </a:lnTo>
                  <a:lnTo>
                    <a:pt x="9" y="261"/>
                  </a:lnTo>
                  <a:lnTo>
                    <a:pt x="14" y="272"/>
                  </a:lnTo>
                  <a:lnTo>
                    <a:pt x="19" y="281"/>
                  </a:lnTo>
                  <a:lnTo>
                    <a:pt x="26" y="290"/>
                  </a:lnTo>
                  <a:lnTo>
                    <a:pt x="33" y="298"/>
                  </a:lnTo>
                  <a:lnTo>
                    <a:pt x="42" y="306"/>
                  </a:lnTo>
                  <a:lnTo>
                    <a:pt x="52" y="312"/>
                  </a:lnTo>
                  <a:lnTo>
                    <a:pt x="61" y="319"/>
                  </a:lnTo>
                  <a:lnTo>
                    <a:pt x="72" y="323"/>
                  </a:lnTo>
                  <a:lnTo>
                    <a:pt x="83" y="327"/>
                  </a:lnTo>
                  <a:lnTo>
                    <a:pt x="96" y="329"/>
                  </a:lnTo>
                  <a:lnTo>
                    <a:pt x="107" y="332"/>
                  </a:lnTo>
                  <a:lnTo>
                    <a:pt x="120" y="332"/>
                  </a:lnTo>
                  <a:lnTo>
                    <a:pt x="165" y="332"/>
                  </a:lnTo>
                  <a:lnTo>
                    <a:pt x="185" y="332"/>
                  </a:lnTo>
                  <a:lnTo>
                    <a:pt x="204" y="333"/>
                  </a:lnTo>
                  <a:lnTo>
                    <a:pt x="222" y="333"/>
                  </a:lnTo>
                  <a:lnTo>
                    <a:pt x="240" y="334"/>
                  </a:lnTo>
                  <a:lnTo>
                    <a:pt x="240" y="333"/>
                  </a:lnTo>
                  <a:lnTo>
                    <a:pt x="240" y="332"/>
                  </a:ln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022"/>
            <p:cNvSpPr>
              <a:spLocks/>
            </p:cNvSpPr>
            <p:nvPr/>
          </p:nvSpPr>
          <p:spPr bwMode="auto">
            <a:xfrm>
              <a:off x="6191250" y="4287838"/>
              <a:ext cx="57150" cy="201613"/>
            </a:xfrm>
            <a:custGeom>
              <a:avLst/>
              <a:gdLst>
                <a:gd name="T0" fmla="*/ 154 w 177"/>
                <a:gd name="T1" fmla="*/ 594 h 632"/>
                <a:gd name="T2" fmla="*/ 126 w 177"/>
                <a:gd name="T3" fmla="*/ 574 h 632"/>
                <a:gd name="T4" fmla="*/ 100 w 177"/>
                <a:gd name="T5" fmla="*/ 549 h 632"/>
                <a:gd name="T6" fmla="*/ 79 w 177"/>
                <a:gd name="T7" fmla="*/ 520 h 632"/>
                <a:gd name="T8" fmla="*/ 60 w 177"/>
                <a:gd name="T9" fmla="*/ 489 h 632"/>
                <a:gd name="T10" fmla="*/ 46 w 177"/>
                <a:gd name="T11" fmla="*/ 455 h 632"/>
                <a:gd name="T12" fmla="*/ 37 w 177"/>
                <a:gd name="T13" fmla="*/ 419 h 632"/>
                <a:gd name="T14" fmla="*/ 31 w 177"/>
                <a:gd name="T15" fmla="*/ 380 h 632"/>
                <a:gd name="T16" fmla="*/ 30 w 177"/>
                <a:gd name="T17" fmla="*/ 15 h 632"/>
                <a:gd name="T18" fmla="*/ 29 w 177"/>
                <a:gd name="T19" fmla="*/ 10 h 632"/>
                <a:gd name="T20" fmla="*/ 26 w 177"/>
                <a:gd name="T21" fmla="*/ 5 h 632"/>
                <a:gd name="T22" fmla="*/ 22 w 177"/>
                <a:gd name="T23" fmla="*/ 1 h 632"/>
                <a:gd name="T24" fmla="*/ 15 w 177"/>
                <a:gd name="T25" fmla="*/ 0 h 632"/>
                <a:gd name="T26" fmla="*/ 10 w 177"/>
                <a:gd name="T27" fmla="*/ 1 h 632"/>
                <a:gd name="T28" fmla="*/ 5 w 177"/>
                <a:gd name="T29" fmla="*/ 5 h 632"/>
                <a:gd name="T30" fmla="*/ 1 w 177"/>
                <a:gd name="T31" fmla="*/ 10 h 632"/>
                <a:gd name="T32" fmla="*/ 0 w 177"/>
                <a:gd name="T33" fmla="*/ 15 h 632"/>
                <a:gd name="T34" fmla="*/ 1 w 177"/>
                <a:gd name="T35" fmla="*/ 383 h 632"/>
                <a:gd name="T36" fmla="*/ 7 w 177"/>
                <a:gd name="T37" fmla="*/ 425 h 632"/>
                <a:gd name="T38" fmla="*/ 18 w 177"/>
                <a:gd name="T39" fmla="*/ 466 h 632"/>
                <a:gd name="T40" fmla="*/ 34 w 177"/>
                <a:gd name="T41" fmla="*/ 503 h 632"/>
                <a:gd name="T42" fmla="*/ 54 w 177"/>
                <a:gd name="T43" fmla="*/ 539 h 632"/>
                <a:gd name="T44" fmla="*/ 78 w 177"/>
                <a:gd name="T45" fmla="*/ 570 h 632"/>
                <a:gd name="T46" fmla="*/ 107 w 177"/>
                <a:gd name="T47" fmla="*/ 598 h 632"/>
                <a:gd name="T48" fmla="*/ 139 w 177"/>
                <a:gd name="T49" fmla="*/ 620 h 632"/>
                <a:gd name="T50" fmla="*/ 159 w 177"/>
                <a:gd name="T51" fmla="*/ 631 h 632"/>
                <a:gd name="T52" fmla="*/ 167 w 177"/>
                <a:gd name="T53" fmla="*/ 631 h 632"/>
                <a:gd name="T54" fmla="*/ 173 w 177"/>
                <a:gd name="T55" fmla="*/ 627 h 632"/>
                <a:gd name="T56" fmla="*/ 176 w 177"/>
                <a:gd name="T57" fmla="*/ 620 h 632"/>
                <a:gd name="T58" fmla="*/ 177 w 177"/>
                <a:gd name="T59" fmla="*/ 615 h 632"/>
                <a:gd name="T60" fmla="*/ 175 w 177"/>
                <a:gd name="T61" fmla="*/ 609 h 632"/>
                <a:gd name="T62" fmla="*/ 171 w 177"/>
                <a:gd name="T63" fmla="*/ 604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7" h="632">
                  <a:moveTo>
                    <a:pt x="169" y="603"/>
                  </a:moveTo>
                  <a:lnTo>
                    <a:pt x="154" y="594"/>
                  </a:lnTo>
                  <a:lnTo>
                    <a:pt x="139" y="585"/>
                  </a:lnTo>
                  <a:lnTo>
                    <a:pt x="126" y="574"/>
                  </a:lnTo>
                  <a:lnTo>
                    <a:pt x="113" y="562"/>
                  </a:lnTo>
                  <a:lnTo>
                    <a:pt x="100" y="549"/>
                  </a:lnTo>
                  <a:lnTo>
                    <a:pt x="89" y="535"/>
                  </a:lnTo>
                  <a:lnTo>
                    <a:pt x="79" y="520"/>
                  </a:lnTo>
                  <a:lnTo>
                    <a:pt x="69" y="505"/>
                  </a:lnTo>
                  <a:lnTo>
                    <a:pt x="60" y="489"/>
                  </a:lnTo>
                  <a:lnTo>
                    <a:pt x="53" y="472"/>
                  </a:lnTo>
                  <a:lnTo>
                    <a:pt x="46" y="455"/>
                  </a:lnTo>
                  <a:lnTo>
                    <a:pt x="41" y="437"/>
                  </a:lnTo>
                  <a:lnTo>
                    <a:pt x="37" y="419"/>
                  </a:lnTo>
                  <a:lnTo>
                    <a:pt x="34" y="399"/>
                  </a:lnTo>
                  <a:lnTo>
                    <a:pt x="31" y="380"/>
                  </a:lnTo>
                  <a:lnTo>
                    <a:pt x="30" y="361"/>
                  </a:lnTo>
                  <a:lnTo>
                    <a:pt x="30" y="15"/>
                  </a:lnTo>
                  <a:lnTo>
                    <a:pt x="30" y="12"/>
                  </a:lnTo>
                  <a:lnTo>
                    <a:pt x="29" y="10"/>
                  </a:lnTo>
                  <a:lnTo>
                    <a:pt x="28" y="7"/>
                  </a:lnTo>
                  <a:lnTo>
                    <a:pt x="26" y="5"/>
                  </a:lnTo>
                  <a:lnTo>
                    <a:pt x="24" y="3"/>
                  </a:lnTo>
                  <a:lnTo>
                    <a:pt x="22" y="1"/>
                  </a:lnTo>
                  <a:lnTo>
                    <a:pt x="19" y="0"/>
                  </a:lnTo>
                  <a:lnTo>
                    <a:pt x="15" y="0"/>
                  </a:lnTo>
                  <a:lnTo>
                    <a:pt x="13" y="0"/>
                  </a:lnTo>
                  <a:lnTo>
                    <a:pt x="10" y="1"/>
                  </a:lnTo>
                  <a:lnTo>
                    <a:pt x="8" y="3"/>
                  </a:lnTo>
                  <a:lnTo>
                    <a:pt x="5" y="5"/>
                  </a:lnTo>
                  <a:lnTo>
                    <a:pt x="4" y="7"/>
                  </a:lnTo>
                  <a:lnTo>
                    <a:pt x="1" y="10"/>
                  </a:lnTo>
                  <a:lnTo>
                    <a:pt x="1" y="12"/>
                  </a:lnTo>
                  <a:lnTo>
                    <a:pt x="0" y="15"/>
                  </a:lnTo>
                  <a:lnTo>
                    <a:pt x="0" y="361"/>
                  </a:lnTo>
                  <a:lnTo>
                    <a:pt x="1" y="383"/>
                  </a:lnTo>
                  <a:lnTo>
                    <a:pt x="4" y="404"/>
                  </a:lnTo>
                  <a:lnTo>
                    <a:pt x="7" y="425"/>
                  </a:lnTo>
                  <a:lnTo>
                    <a:pt x="12" y="445"/>
                  </a:lnTo>
                  <a:lnTo>
                    <a:pt x="18" y="466"/>
                  </a:lnTo>
                  <a:lnTo>
                    <a:pt x="25" y="485"/>
                  </a:lnTo>
                  <a:lnTo>
                    <a:pt x="34" y="503"/>
                  </a:lnTo>
                  <a:lnTo>
                    <a:pt x="43" y="522"/>
                  </a:lnTo>
                  <a:lnTo>
                    <a:pt x="54" y="539"/>
                  </a:lnTo>
                  <a:lnTo>
                    <a:pt x="65" y="555"/>
                  </a:lnTo>
                  <a:lnTo>
                    <a:pt x="78" y="570"/>
                  </a:lnTo>
                  <a:lnTo>
                    <a:pt x="92" y="585"/>
                  </a:lnTo>
                  <a:lnTo>
                    <a:pt x="107" y="598"/>
                  </a:lnTo>
                  <a:lnTo>
                    <a:pt x="122" y="609"/>
                  </a:lnTo>
                  <a:lnTo>
                    <a:pt x="139" y="620"/>
                  </a:lnTo>
                  <a:lnTo>
                    <a:pt x="156" y="630"/>
                  </a:lnTo>
                  <a:lnTo>
                    <a:pt x="159" y="631"/>
                  </a:lnTo>
                  <a:lnTo>
                    <a:pt x="162" y="632"/>
                  </a:lnTo>
                  <a:lnTo>
                    <a:pt x="167" y="631"/>
                  </a:lnTo>
                  <a:lnTo>
                    <a:pt x="170" y="630"/>
                  </a:lnTo>
                  <a:lnTo>
                    <a:pt x="173" y="627"/>
                  </a:lnTo>
                  <a:lnTo>
                    <a:pt x="175" y="623"/>
                  </a:lnTo>
                  <a:lnTo>
                    <a:pt x="176" y="620"/>
                  </a:lnTo>
                  <a:lnTo>
                    <a:pt x="177" y="617"/>
                  </a:lnTo>
                  <a:lnTo>
                    <a:pt x="177" y="615"/>
                  </a:lnTo>
                  <a:lnTo>
                    <a:pt x="176" y="612"/>
                  </a:lnTo>
                  <a:lnTo>
                    <a:pt x="175" y="609"/>
                  </a:lnTo>
                  <a:lnTo>
                    <a:pt x="173" y="606"/>
                  </a:lnTo>
                  <a:lnTo>
                    <a:pt x="171" y="604"/>
                  </a:lnTo>
                  <a:lnTo>
                    <a:pt x="169" y="6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0" name="Group 89"/>
          <p:cNvGrpSpPr/>
          <p:nvPr/>
        </p:nvGrpSpPr>
        <p:grpSpPr>
          <a:xfrm>
            <a:off x="4162969" y="3585983"/>
            <a:ext cx="335314" cy="335312"/>
            <a:chOff x="9893300" y="2497138"/>
            <a:chExt cx="276225" cy="276225"/>
          </a:xfrm>
          <a:solidFill>
            <a:schemeClr val="bg1"/>
          </a:solidFill>
        </p:grpSpPr>
        <p:sp>
          <p:nvSpPr>
            <p:cNvPr id="91" name="Freeform 3545"/>
            <p:cNvSpPr>
              <a:spLocks noEditPoints="1"/>
            </p:cNvSpPr>
            <p:nvPr/>
          </p:nvSpPr>
          <p:spPr bwMode="auto">
            <a:xfrm>
              <a:off x="9893300" y="2497138"/>
              <a:ext cx="228600" cy="220663"/>
            </a:xfrm>
            <a:custGeom>
              <a:avLst/>
              <a:gdLst>
                <a:gd name="T0" fmla="*/ 238 w 578"/>
                <a:gd name="T1" fmla="*/ 357 h 556"/>
                <a:gd name="T2" fmla="*/ 100 w 578"/>
                <a:gd name="T3" fmla="*/ 472 h 556"/>
                <a:gd name="T4" fmla="*/ 90 w 578"/>
                <a:gd name="T5" fmla="*/ 472 h 556"/>
                <a:gd name="T6" fmla="*/ 84 w 578"/>
                <a:gd name="T7" fmla="*/ 464 h 556"/>
                <a:gd name="T8" fmla="*/ 85 w 578"/>
                <a:gd name="T9" fmla="*/ 455 h 556"/>
                <a:gd name="T10" fmla="*/ 226 w 578"/>
                <a:gd name="T11" fmla="*/ 335 h 556"/>
                <a:gd name="T12" fmla="*/ 234 w 578"/>
                <a:gd name="T13" fmla="*/ 333 h 556"/>
                <a:gd name="T14" fmla="*/ 349 w 578"/>
                <a:gd name="T15" fmla="*/ 334 h 556"/>
                <a:gd name="T16" fmla="*/ 356 w 578"/>
                <a:gd name="T17" fmla="*/ 341 h 556"/>
                <a:gd name="T18" fmla="*/ 356 w 578"/>
                <a:gd name="T19" fmla="*/ 350 h 556"/>
                <a:gd name="T20" fmla="*/ 349 w 578"/>
                <a:gd name="T21" fmla="*/ 356 h 556"/>
                <a:gd name="T22" fmla="*/ 505 w 578"/>
                <a:gd name="T23" fmla="*/ 369 h 556"/>
                <a:gd name="T24" fmla="*/ 543 w 578"/>
                <a:gd name="T25" fmla="*/ 374 h 556"/>
                <a:gd name="T26" fmla="*/ 578 w 578"/>
                <a:gd name="T27" fmla="*/ 388 h 556"/>
                <a:gd name="T28" fmla="*/ 578 w 578"/>
                <a:gd name="T29" fmla="*/ 244 h 556"/>
                <a:gd name="T30" fmla="*/ 403 w 578"/>
                <a:gd name="T31" fmla="*/ 334 h 556"/>
                <a:gd name="T32" fmla="*/ 397 w 578"/>
                <a:gd name="T33" fmla="*/ 334 h 556"/>
                <a:gd name="T34" fmla="*/ 392 w 578"/>
                <a:gd name="T35" fmla="*/ 332 h 556"/>
                <a:gd name="T36" fmla="*/ 388 w 578"/>
                <a:gd name="T37" fmla="*/ 324 h 556"/>
                <a:gd name="T38" fmla="*/ 390 w 578"/>
                <a:gd name="T39" fmla="*/ 315 h 556"/>
                <a:gd name="T40" fmla="*/ 569 w 578"/>
                <a:gd name="T41" fmla="*/ 221 h 556"/>
                <a:gd name="T42" fmla="*/ 293 w 578"/>
                <a:gd name="T43" fmla="*/ 2 h 556"/>
                <a:gd name="T44" fmla="*/ 285 w 578"/>
                <a:gd name="T45" fmla="*/ 2 h 556"/>
                <a:gd name="T46" fmla="*/ 10 w 578"/>
                <a:gd name="T47" fmla="*/ 222 h 556"/>
                <a:gd name="T48" fmla="*/ 188 w 578"/>
                <a:gd name="T49" fmla="*/ 315 h 556"/>
                <a:gd name="T50" fmla="*/ 190 w 578"/>
                <a:gd name="T51" fmla="*/ 324 h 556"/>
                <a:gd name="T52" fmla="*/ 186 w 578"/>
                <a:gd name="T53" fmla="*/ 332 h 556"/>
                <a:gd name="T54" fmla="*/ 181 w 578"/>
                <a:gd name="T55" fmla="*/ 334 h 556"/>
                <a:gd name="T56" fmla="*/ 175 w 578"/>
                <a:gd name="T57" fmla="*/ 334 h 556"/>
                <a:gd name="T58" fmla="*/ 0 w 578"/>
                <a:gd name="T59" fmla="*/ 244 h 556"/>
                <a:gd name="T60" fmla="*/ 1 w 578"/>
                <a:gd name="T61" fmla="*/ 514 h 556"/>
                <a:gd name="T62" fmla="*/ 9 w 578"/>
                <a:gd name="T63" fmla="*/ 533 h 556"/>
                <a:gd name="T64" fmla="*/ 23 w 578"/>
                <a:gd name="T65" fmla="*/ 547 h 556"/>
                <a:gd name="T66" fmla="*/ 42 w 578"/>
                <a:gd name="T67" fmla="*/ 556 h 556"/>
                <a:gd name="T68" fmla="*/ 360 w 578"/>
                <a:gd name="T69" fmla="*/ 556 h 556"/>
                <a:gd name="T70" fmla="*/ 354 w 578"/>
                <a:gd name="T71" fmla="*/ 519 h 556"/>
                <a:gd name="T72" fmla="*/ 358 w 578"/>
                <a:gd name="T73" fmla="*/ 488 h 556"/>
                <a:gd name="T74" fmla="*/ 367 w 578"/>
                <a:gd name="T75" fmla="*/ 461 h 556"/>
                <a:gd name="T76" fmla="*/ 380 w 578"/>
                <a:gd name="T77" fmla="*/ 436 h 556"/>
                <a:gd name="T78" fmla="*/ 399 w 578"/>
                <a:gd name="T79" fmla="*/ 412 h 556"/>
                <a:gd name="T80" fmla="*/ 421 w 578"/>
                <a:gd name="T81" fmla="*/ 395 h 556"/>
                <a:gd name="T82" fmla="*/ 447 w 578"/>
                <a:gd name="T83" fmla="*/ 380 h 556"/>
                <a:gd name="T84" fmla="*/ 475 w 578"/>
                <a:gd name="T85" fmla="*/ 371 h 556"/>
                <a:gd name="T86" fmla="*/ 505 w 578"/>
                <a:gd name="T87" fmla="*/ 369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8" h="556">
                  <a:moveTo>
                    <a:pt x="344" y="357"/>
                  </a:moveTo>
                  <a:lnTo>
                    <a:pt x="238" y="357"/>
                  </a:lnTo>
                  <a:lnTo>
                    <a:pt x="103" y="469"/>
                  </a:lnTo>
                  <a:lnTo>
                    <a:pt x="100" y="472"/>
                  </a:lnTo>
                  <a:lnTo>
                    <a:pt x="95" y="472"/>
                  </a:lnTo>
                  <a:lnTo>
                    <a:pt x="90" y="472"/>
                  </a:lnTo>
                  <a:lnTo>
                    <a:pt x="86" y="468"/>
                  </a:lnTo>
                  <a:lnTo>
                    <a:pt x="84" y="464"/>
                  </a:lnTo>
                  <a:lnTo>
                    <a:pt x="84" y="459"/>
                  </a:lnTo>
                  <a:lnTo>
                    <a:pt x="85" y="455"/>
                  </a:lnTo>
                  <a:lnTo>
                    <a:pt x="87" y="451"/>
                  </a:lnTo>
                  <a:lnTo>
                    <a:pt x="226" y="335"/>
                  </a:lnTo>
                  <a:lnTo>
                    <a:pt x="230" y="334"/>
                  </a:lnTo>
                  <a:lnTo>
                    <a:pt x="234" y="333"/>
                  </a:lnTo>
                  <a:lnTo>
                    <a:pt x="344" y="333"/>
                  </a:lnTo>
                  <a:lnTo>
                    <a:pt x="349" y="334"/>
                  </a:lnTo>
                  <a:lnTo>
                    <a:pt x="353" y="337"/>
                  </a:lnTo>
                  <a:lnTo>
                    <a:pt x="356" y="341"/>
                  </a:lnTo>
                  <a:lnTo>
                    <a:pt x="357" y="346"/>
                  </a:lnTo>
                  <a:lnTo>
                    <a:pt x="356" y="350"/>
                  </a:lnTo>
                  <a:lnTo>
                    <a:pt x="353" y="353"/>
                  </a:lnTo>
                  <a:lnTo>
                    <a:pt x="349" y="356"/>
                  </a:lnTo>
                  <a:lnTo>
                    <a:pt x="344" y="357"/>
                  </a:lnTo>
                  <a:close/>
                  <a:moveTo>
                    <a:pt x="505" y="369"/>
                  </a:moveTo>
                  <a:lnTo>
                    <a:pt x="525" y="370"/>
                  </a:lnTo>
                  <a:lnTo>
                    <a:pt x="543" y="374"/>
                  </a:lnTo>
                  <a:lnTo>
                    <a:pt x="561" y="379"/>
                  </a:lnTo>
                  <a:lnTo>
                    <a:pt x="578" y="388"/>
                  </a:lnTo>
                  <a:lnTo>
                    <a:pt x="578" y="346"/>
                  </a:lnTo>
                  <a:lnTo>
                    <a:pt x="578" y="244"/>
                  </a:lnTo>
                  <a:lnTo>
                    <a:pt x="406" y="334"/>
                  </a:lnTo>
                  <a:lnTo>
                    <a:pt x="403" y="334"/>
                  </a:lnTo>
                  <a:lnTo>
                    <a:pt x="399" y="335"/>
                  </a:lnTo>
                  <a:lnTo>
                    <a:pt x="397" y="334"/>
                  </a:lnTo>
                  <a:lnTo>
                    <a:pt x="394" y="333"/>
                  </a:lnTo>
                  <a:lnTo>
                    <a:pt x="392" y="332"/>
                  </a:lnTo>
                  <a:lnTo>
                    <a:pt x="389" y="329"/>
                  </a:lnTo>
                  <a:lnTo>
                    <a:pt x="388" y="324"/>
                  </a:lnTo>
                  <a:lnTo>
                    <a:pt x="388" y="320"/>
                  </a:lnTo>
                  <a:lnTo>
                    <a:pt x="390" y="315"/>
                  </a:lnTo>
                  <a:lnTo>
                    <a:pt x="394" y="312"/>
                  </a:lnTo>
                  <a:lnTo>
                    <a:pt x="569" y="221"/>
                  </a:lnTo>
                  <a:lnTo>
                    <a:pt x="297" y="3"/>
                  </a:lnTo>
                  <a:lnTo>
                    <a:pt x="293" y="2"/>
                  </a:lnTo>
                  <a:lnTo>
                    <a:pt x="289" y="0"/>
                  </a:lnTo>
                  <a:lnTo>
                    <a:pt x="285" y="2"/>
                  </a:lnTo>
                  <a:lnTo>
                    <a:pt x="281" y="3"/>
                  </a:lnTo>
                  <a:lnTo>
                    <a:pt x="10" y="222"/>
                  </a:lnTo>
                  <a:lnTo>
                    <a:pt x="184" y="312"/>
                  </a:lnTo>
                  <a:lnTo>
                    <a:pt x="188" y="315"/>
                  </a:lnTo>
                  <a:lnTo>
                    <a:pt x="190" y="320"/>
                  </a:lnTo>
                  <a:lnTo>
                    <a:pt x="190" y="324"/>
                  </a:lnTo>
                  <a:lnTo>
                    <a:pt x="189" y="329"/>
                  </a:lnTo>
                  <a:lnTo>
                    <a:pt x="186" y="332"/>
                  </a:lnTo>
                  <a:lnTo>
                    <a:pt x="184" y="333"/>
                  </a:lnTo>
                  <a:lnTo>
                    <a:pt x="181" y="334"/>
                  </a:lnTo>
                  <a:lnTo>
                    <a:pt x="179" y="335"/>
                  </a:lnTo>
                  <a:lnTo>
                    <a:pt x="175" y="334"/>
                  </a:lnTo>
                  <a:lnTo>
                    <a:pt x="172" y="334"/>
                  </a:lnTo>
                  <a:lnTo>
                    <a:pt x="0" y="244"/>
                  </a:lnTo>
                  <a:lnTo>
                    <a:pt x="0" y="502"/>
                  </a:lnTo>
                  <a:lnTo>
                    <a:pt x="1" y="514"/>
                  </a:lnTo>
                  <a:lnTo>
                    <a:pt x="4" y="524"/>
                  </a:lnTo>
                  <a:lnTo>
                    <a:pt x="9" y="533"/>
                  </a:lnTo>
                  <a:lnTo>
                    <a:pt x="15" y="541"/>
                  </a:lnTo>
                  <a:lnTo>
                    <a:pt x="23" y="547"/>
                  </a:lnTo>
                  <a:lnTo>
                    <a:pt x="32" y="552"/>
                  </a:lnTo>
                  <a:lnTo>
                    <a:pt x="42" y="556"/>
                  </a:lnTo>
                  <a:lnTo>
                    <a:pt x="54" y="556"/>
                  </a:lnTo>
                  <a:lnTo>
                    <a:pt x="360" y="556"/>
                  </a:lnTo>
                  <a:lnTo>
                    <a:pt x="356" y="538"/>
                  </a:lnTo>
                  <a:lnTo>
                    <a:pt x="354" y="519"/>
                  </a:lnTo>
                  <a:lnTo>
                    <a:pt x="356" y="504"/>
                  </a:lnTo>
                  <a:lnTo>
                    <a:pt x="358" y="488"/>
                  </a:lnTo>
                  <a:lnTo>
                    <a:pt x="362" y="474"/>
                  </a:lnTo>
                  <a:lnTo>
                    <a:pt x="367" y="461"/>
                  </a:lnTo>
                  <a:lnTo>
                    <a:pt x="374" y="447"/>
                  </a:lnTo>
                  <a:lnTo>
                    <a:pt x="380" y="436"/>
                  </a:lnTo>
                  <a:lnTo>
                    <a:pt x="389" y="424"/>
                  </a:lnTo>
                  <a:lnTo>
                    <a:pt x="399" y="412"/>
                  </a:lnTo>
                  <a:lnTo>
                    <a:pt x="410" y="403"/>
                  </a:lnTo>
                  <a:lnTo>
                    <a:pt x="421" y="395"/>
                  </a:lnTo>
                  <a:lnTo>
                    <a:pt x="434" y="387"/>
                  </a:lnTo>
                  <a:lnTo>
                    <a:pt x="447" y="380"/>
                  </a:lnTo>
                  <a:lnTo>
                    <a:pt x="461" y="375"/>
                  </a:lnTo>
                  <a:lnTo>
                    <a:pt x="475" y="371"/>
                  </a:lnTo>
                  <a:lnTo>
                    <a:pt x="489" y="370"/>
                  </a:lnTo>
                  <a:lnTo>
                    <a:pt x="505" y="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546"/>
            <p:cNvSpPr>
              <a:spLocks noEditPoints="1"/>
            </p:cNvSpPr>
            <p:nvPr/>
          </p:nvSpPr>
          <p:spPr bwMode="auto">
            <a:xfrm>
              <a:off x="10040938" y="2649538"/>
              <a:ext cx="128587" cy="123825"/>
            </a:xfrm>
            <a:custGeom>
              <a:avLst/>
              <a:gdLst>
                <a:gd name="T0" fmla="*/ 111 w 325"/>
                <a:gd name="T1" fmla="*/ 237 h 312"/>
                <a:gd name="T2" fmla="*/ 81 w 325"/>
                <a:gd name="T3" fmla="*/ 227 h 312"/>
                <a:gd name="T4" fmla="*/ 57 w 325"/>
                <a:gd name="T5" fmla="*/ 208 h 312"/>
                <a:gd name="T6" fmla="*/ 38 w 325"/>
                <a:gd name="T7" fmla="*/ 183 h 312"/>
                <a:gd name="T8" fmla="*/ 27 w 325"/>
                <a:gd name="T9" fmla="*/ 154 h 312"/>
                <a:gd name="T10" fmla="*/ 26 w 325"/>
                <a:gd name="T11" fmla="*/ 121 h 312"/>
                <a:gd name="T12" fmla="*/ 34 w 325"/>
                <a:gd name="T13" fmla="*/ 90 h 312"/>
                <a:gd name="T14" fmla="*/ 49 w 325"/>
                <a:gd name="T15" fmla="*/ 63 h 312"/>
                <a:gd name="T16" fmla="*/ 72 w 325"/>
                <a:gd name="T17" fmla="*/ 42 h 312"/>
                <a:gd name="T18" fmla="*/ 101 w 325"/>
                <a:gd name="T19" fmla="*/ 29 h 312"/>
                <a:gd name="T20" fmla="*/ 133 w 325"/>
                <a:gd name="T21" fmla="*/ 24 h 312"/>
                <a:gd name="T22" fmla="*/ 165 w 325"/>
                <a:gd name="T23" fmla="*/ 29 h 312"/>
                <a:gd name="T24" fmla="*/ 193 w 325"/>
                <a:gd name="T25" fmla="*/ 42 h 312"/>
                <a:gd name="T26" fmla="*/ 216 w 325"/>
                <a:gd name="T27" fmla="*/ 63 h 312"/>
                <a:gd name="T28" fmla="*/ 233 w 325"/>
                <a:gd name="T29" fmla="*/ 90 h 312"/>
                <a:gd name="T30" fmla="*/ 241 w 325"/>
                <a:gd name="T31" fmla="*/ 121 h 312"/>
                <a:gd name="T32" fmla="*/ 239 w 325"/>
                <a:gd name="T33" fmla="*/ 154 h 312"/>
                <a:gd name="T34" fmla="*/ 228 w 325"/>
                <a:gd name="T35" fmla="*/ 183 h 312"/>
                <a:gd name="T36" fmla="*/ 210 w 325"/>
                <a:gd name="T37" fmla="*/ 209 h 312"/>
                <a:gd name="T38" fmla="*/ 185 w 325"/>
                <a:gd name="T39" fmla="*/ 227 h 312"/>
                <a:gd name="T40" fmla="*/ 155 w 325"/>
                <a:gd name="T41" fmla="*/ 237 h 312"/>
                <a:gd name="T42" fmla="*/ 322 w 325"/>
                <a:gd name="T43" fmla="*/ 291 h 312"/>
                <a:gd name="T44" fmla="*/ 246 w 325"/>
                <a:gd name="T45" fmla="*/ 201 h 312"/>
                <a:gd name="T46" fmla="*/ 259 w 325"/>
                <a:gd name="T47" fmla="*/ 173 h 312"/>
                <a:gd name="T48" fmla="*/ 265 w 325"/>
                <a:gd name="T49" fmla="*/ 142 h 312"/>
                <a:gd name="T50" fmla="*/ 262 w 325"/>
                <a:gd name="T51" fmla="*/ 105 h 312"/>
                <a:gd name="T52" fmla="*/ 250 w 325"/>
                <a:gd name="T53" fmla="*/ 69 h 312"/>
                <a:gd name="T54" fmla="*/ 227 w 325"/>
                <a:gd name="T55" fmla="*/ 38 h 312"/>
                <a:gd name="T56" fmla="*/ 196 w 325"/>
                <a:gd name="T57" fmla="*/ 15 h 312"/>
                <a:gd name="T58" fmla="*/ 160 w 325"/>
                <a:gd name="T59" fmla="*/ 2 h 312"/>
                <a:gd name="T60" fmla="*/ 120 w 325"/>
                <a:gd name="T61" fmla="*/ 1 h 312"/>
                <a:gd name="T62" fmla="*/ 81 w 325"/>
                <a:gd name="T63" fmla="*/ 10 h 312"/>
                <a:gd name="T64" fmla="*/ 49 w 325"/>
                <a:gd name="T65" fmla="*/ 31 h 312"/>
                <a:gd name="T66" fmla="*/ 24 w 325"/>
                <a:gd name="T67" fmla="*/ 58 h 312"/>
                <a:gd name="T68" fmla="*/ 7 w 325"/>
                <a:gd name="T69" fmla="*/ 92 h 312"/>
                <a:gd name="T70" fmla="*/ 0 w 325"/>
                <a:gd name="T71" fmla="*/ 132 h 312"/>
                <a:gd name="T72" fmla="*/ 7 w 325"/>
                <a:gd name="T73" fmla="*/ 172 h 312"/>
                <a:gd name="T74" fmla="*/ 24 w 325"/>
                <a:gd name="T75" fmla="*/ 205 h 312"/>
                <a:gd name="T76" fmla="*/ 49 w 325"/>
                <a:gd name="T77" fmla="*/ 234 h 312"/>
                <a:gd name="T78" fmla="*/ 81 w 325"/>
                <a:gd name="T79" fmla="*/ 254 h 312"/>
                <a:gd name="T80" fmla="*/ 120 w 325"/>
                <a:gd name="T81" fmla="*/ 263 h 312"/>
                <a:gd name="T82" fmla="*/ 158 w 325"/>
                <a:gd name="T83" fmla="*/ 262 h 312"/>
                <a:gd name="T84" fmla="*/ 194 w 325"/>
                <a:gd name="T85" fmla="*/ 249 h 312"/>
                <a:gd name="T86" fmla="*/ 224 w 325"/>
                <a:gd name="T87" fmla="*/ 228 h 312"/>
                <a:gd name="T88" fmla="*/ 309 w 325"/>
                <a:gd name="T89" fmla="*/ 312 h 312"/>
                <a:gd name="T90" fmla="*/ 322 w 325"/>
                <a:gd name="T91" fmla="*/ 309 h 312"/>
                <a:gd name="T92" fmla="*/ 324 w 325"/>
                <a:gd name="T93" fmla="*/ 29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5" h="312">
                  <a:moveTo>
                    <a:pt x="133" y="240"/>
                  </a:moveTo>
                  <a:lnTo>
                    <a:pt x="122" y="240"/>
                  </a:lnTo>
                  <a:lnTo>
                    <a:pt x="111" y="237"/>
                  </a:lnTo>
                  <a:lnTo>
                    <a:pt x="101" y="235"/>
                  </a:lnTo>
                  <a:lnTo>
                    <a:pt x="92" y="232"/>
                  </a:lnTo>
                  <a:lnTo>
                    <a:pt x="81" y="227"/>
                  </a:lnTo>
                  <a:lnTo>
                    <a:pt x="72" y="222"/>
                  </a:lnTo>
                  <a:lnTo>
                    <a:pt x="65" y="216"/>
                  </a:lnTo>
                  <a:lnTo>
                    <a:pt x="57" y="208"/>
                  </a:lnTo>
                  <a:lnTo>
                    <a:pt x="49" y="201"/>
                  </a:lnTo>
                  <a:lnTo>
                    <a:pt x="44" y="192"/>
                  </a:lnTo>
                  <a:lnTo>
                    <a:pt x="38" y="183"/>
                  </a:lnTo>
                  <a:lnTo>
                    <a:pt x="34" y="174"/>
                  </a:lnTo>
                  <a:lnTo>
                    <a:pt x="30" y="164"/>
                  </a:lnTo>
                  <a:lnTo>
                    <a:pt x="27" y="154"/>
                  </a:lnTo>
                  <a:lnTo>
                    <a:pt x="26" y="144"/>
                  </a:lnTo>
                  <a:lnTo>
                    <a:pt x="25" y="132"/>
                  </a:lnTo>
                  <a:lnTo>
                    <a:pt x="26" y="121"/>
                  </a:lnTo>
                  <a:lnTo>
                    <a:pt x="27" y="110"/>
                  </a:lnTo>
                  <a:lnTo>
                    <a:pt x="30" y="100"/>
                  </a:lnTo>
                  <a:lnTo>
                    <a:pt x="34" y="90"/>
                  </a:lnTo>
                  <a:lnTo>
                    <a:pt x="38" y="81"/>
                  </a:lnTo>
                  <a:lnTo>
                    <a:pt x="44" y="72"/>
                  </a:lnTo>
                  <a:lnTo>
                    <a:pt x="49" y="63"/>
                  </a:lnTo>
                  <a:lnTo>
                    <a:pt x="57" y="55"/>
                  </a:lnTo>
                  <a:lnTo>
                    <a:pt x="65" y="49"/>
                  </a:lnTo>
                  <a:lnTo>
                    <a:pt x="72" y="42"/>
                  </a:lnTo>
                  <a:lnTo>
                    <a:pt x="81" y="37"/>
                  </a:lnTo>
                  <a:lnTo>
                    <a:pt x="92" y="32"/>
                  </a:lnTo>
                  <a:lnTo>
                    <a:pt x="101" y="29"/>
                  </a:lnTo>
                  <a:lnTo>
                    <a:pt x="111" y="25"/>
                  </a:lnTo>
                  <a:lnTo>
                    <a:pt x="122" y="24"/>
                  </a:lnTo>
                  <a:lnTo>
                    <a:pt x="133" y="24"/>
                  </a:lnTo>
                  <a:lnTo>
                    <a:pt x="144" y="24"/>
                  </a:lnTo>
                  <a:lnTo>
                    <a:pt x="155" y="25"/>
                  </a:lnTo>
                  <a:lnTo>
                    <a:pt x="165" y="29"/>
                  </a:lnTo>
                  <a:lnTo>
                    <a:pt x="175" y="32"/>
                  </a:lnTo>
                  <a:lnTo>
                    <a:pt x="185" y="37"/>
                  </a:lnTo>
                  <a:lnTo>
                    <a:pt x="193" y="42"/>
                  </a:lnTo>
                  <a:lnTo>
                    <a:pt x="202" y="49"/>
                  </a:lnTo>
                  <a:lnTo>
                    <a:pt x="210" y="55"/>
                  </a:lnTo>
                  <a:lnTo>
                    <a:pt x="216" y="63"/>
                  </a:lnTo>
                  <a:lnTo>
                    <a:pt x="223" y="72"/>
                  </a:lnTo>
                  <a:lnTo>
                    <a:pt x="228" y="81"/>
                  </a:lnTo>
                  <a:lnTo>
                    <a:pt x="233" y="90"/>
                  </a:lnTo>
                  <a:lnTo>
                    <a:pt x="237" y="100"/>
                  </a:lnTo>
                  <a:lnTo>
                    <a:pt x="239" y="110"/>
                  </a:lnTo>
                  <a:lnTo>
                    <a:pt x="241" y="121"/>
                  </a:lnTo>
                  <a:lnTo>
                    <a:pt x="242" y="132"/>
                  </a:lnTo>
                  <a:lnTo>
                    <a:pt x="241" y="144"/>
                  </a:lnTo>
                  <a:lnTo>
                    <a:pt x="239" y="154"/>
                  </a:lnTo>
                  <a:lnTo>
                    <a:pt x="237" y="164"/>
                  </a:lnTo>
                  <a:lnTo>
                    <a:pt x="233" y="174"/>
                  </a:lnTo>
                  <a:lnTo>
                    <a:pt x="228" y="183"/>
                  </a:lnTo>
                  <a:lnTo>
                    <a:pt x="223" y="192"/>
                  </a:lnTo>
                  <a:lnTo>
                    <a:pt x="216" y="201"/>
                  </a:lnTo>
                  <a:lnTo>
                    <a:pt x="210" y="209"/>
                  </a:lnTo>
                  <a:lnTo>
                    <a:pt x="202" y="216"/>
                  </a:lnTo>
                  <a:lnTo>
                    <a:pt x="193" y="222"/>
                  </a:lnTo>
                  <a:lnTo>
                    <a:pt x="185" y="227"/>
                  </a:lnTo>
                  <a:lnTo>
                    <a:pt x="175" y="232"/>
                  </a:lnTo>
                  <a:lnTo>
                    <a:pt x="165" y="235"/>
                  </a:lnTo>
                  <a:lnTo>
                    <a:pt x="155" y="237"/>
                  </a:lnTo>
                  <a:lnTo>
                    <a:pt x="144" y="240"/>
                  </a:lnTo>
                  <a:lnTo>
                    <a:pt x="133" y="240"/>
                  </a:lnTo>
                  <a:close/>
                  <a:moveTo>
                    <a:pt x="322" y="291"/>
                  </a:moveTo>
                  <a:lnTo>
                    <a:pt x="253" y="222"/>
                  </a:lnTo>
                  <a:lnTo>
                    <a:pt x="241" y="209"/>
                  </a:lnTo>
                  <a:lnTo>
                    <a:pt x="246" y="201"/>
                  </a:lnTo>
                  <a:lnTo>
                    <a:pt x="251" y="192"/>
                  </a:lnTo>
                  <a:lnTo>
                    <a:pt x="255" y="183"/>
                  </a:lnTo>
                  <a:lnTo>
                    <a:pt x="259" y="173"/>
                  </a:lnTo>
                  <a:lnTo>
                    <a:pt x="261" y="164"/>
                  </a:lnTo>
                  <a:lnTo>
                    <a:pt x="264" y="154"/>
                  </a:lnTo>
                  <a:lnTo>
                    <a:pt x="265" y="142"/>
                  </a:lnTo>
                  <a:lnTo>
                    <a:pt x="265" y="132"/>
                  </a:lnTo>
                  <a:lnTo>
                    <a:pt x="265" y="118"/>
                  </a:lnTo>
                  <a:lnTo>
                    <a:pt x="262" y="105"/>
                  </a:lnTo>
                  <a:lnTo>
                    <a:pt x="260" y="92"/>
                  </a:lnTo>
                  <a:lnTo>
                    <a:pt x="255" y="81"/>
                  </a:lnTo>
                  <a:lnTo>
                    <a:pt x="250" y="69"/>
                  </a:lnTo>
                  <a:lnTo>
                    <a:pt x="243" y="58"/>
                  </a:lnTo>
                  <a:lnTo>
                    <a:pt x="235" y="49"/>
                  </a:lnTo>
                  <a:lnTo>
                    <a:pt x="227" y="38"/>
                  </a:lnTo>
                  <a:lnTo>
                    <a:pt x="218" y="31"/>
                  </a:lnTo>
                  <a:lnTo>
                    <a:pt x="207" y="23"/>
                  </a:lnTo>
                  <a:lnTo>
                    <a:pt x="196" y="15"/>
                  </a:lnTo>
                  <a:lnTo>
                    <a:pt x="184" y="10"/>
                  </a:lnTo>
                  <a:lnTo>
                    <a:pt x="173" y="6"/>
                  </a:lnTo>
                  <a:lnTo>
                    <a:pt x="160" y="2"/>
                  </a:lnTo>
                  <a:lnTo>
                    <a:pt x="147" y="1"/>
                  </a:lnTo>
                  <a:lnTo>
                    <a:pt x="133" y="0"/>
                  </a:lnTo>
                  <a:lnTo>
                    <a:pt x="120" y="1"/>
                  </a:lnTo>
                  <a:lnTo>
                    <a:pt x="107" y="2"/>
                  </a:lnTo>
                  <a:lnTo>
                    <a:pt x="94" y="6"/>
                  </a:lnTo>
                  <a:lnTo>
                    <a:pt x="81" y="10"/>
                  </a:lnTo>
                  <a:lnTo>
                    <a:pt x="70" y="15"/>
                  </a:lnTo>
                  <a:lnTo>
                    <a:pt x="60" y="23"/>
                  </a:lnTo>
                  <a:lnTo>
                    <a:pt x="49" y="31"/>
                  </a:lnTo>
                  <a:lnTo>
                    <a:pt x="40" y="38"/>
                  </a:lnTo>
                  <a:lnTo>
                    <a:pt x="31" y="49"/>
                  </a:lnTo>
                  <a:lnTo>
                    <a:pt x="24" y="58"/>
                  </a:lnTo>
                  <a:lnTo>
                    <a:pt x="17" y="69"/>
                  </a:lnTo>
                  <a:lnTo>
                    <a:pt x="12" y="81"/>
                  </a:lnTo>
                  <a:lnTo>
                    <a:pt x="7" y="92"/>
                  </a:lnTo>
                  <a:lnTo>
                    <a:pt x="4" y="105"/>
                  </a:lnTo>
                  <a:lnTo>
                    <a:pt x="2" y="118"/>
                  </a:lnTo>
                  <a:lnTo>
                    <a:pt x="0" y="132"/>
                  </a:lnTo>
                  <a:lnTo>
                    <a:pt x="2" y="145"/>
                  </a:lnTo>
                  <a:lnTo>
                    <a:pt x="4" y="159"/>
                  </a:lnTo>
                  <a:lnTo>
                    <a:pt x="7" y="172"/>
                  </a:lnTo>
                  <a:lnTo>
                    <a:pt x="12" y="183"/>
                  </a:lnTo>
                  <a:lnTo>
                    <a:pt x="17" y="195"/>
                  </a:lnTo>
                  <a:lnTo>
                    <a:pt x="24" y="205"/>
                  </a:lnTo>
                  <a:lnTo>
                    <a:pt x="31" y="216"/>
                  </a:lnTo>
                  <a:lnTo>
                    <a:pt x="40" y="226"/>
                  </a:lnTo>
                  <a:lnTo>
                    <a:pt x="49" y="234"/>
                  </a:lnTo>
                  <a:lnTo>
                    <a:pt x="60" y="241"/>
                  </a:lnTo>
                  <a:lnTo>
                    <a:pt x="70" y="248"/>
                  </a:lnTo>
                  <a:lnTo>
                    <a:pt x="81" y="254"/>
                  </a:lnTo>
                  <a:lnTo>
                    <a:pt x="94" y="258"/>
                  </a:lnTo>
                  <a:lnTo>
                    <a:pt x="107" y="262"/>
                  </a:lnTo>
                  <a:lnTo>
                    <a:pt x="120" y="263"/>
                  </a:lnTo>
                  <a:lnTo>
                    <a:pt x="133" y="264"/>
                  </a:lnTo>
                  <a:lnTo>
                    <a:pt x="147" y="263"/>
                  </a:lnTo>
                  <a:lnTo>
                    <a:pt x="158" y="262"/>
                  </a:lnTo>
                  <a:lnTo>
                    <a:pt x="171" y="259"/>
                  </a:lnTo>
                  <a:lnTo>
                    <a:pt x="183" y="254"/>
                  </a:lnTo>
                  <a:lnTo>
                    <a:pt x="194" y="249"/>
                  </a:lnTo>
                  <a:lnTo>
                    <a:pt x="205" y="243"/>
                  </a:lnTo>
                  <a:lnTo>
                    <a:pt x="215" y="236"/>
                  </a:lnTo>
                  <a:lnTo>
                    <a:pt x="224" y="228"/>
                  </a:lnTo>
                  <a:lnTo>
                    <a:pt x="237" y="240"/>
                  </a:lnTo>
                  <a:lnTo>
                    <a:pt x="305" y="309"/>
                  </a:lnTo>
                  <a:lnTo>
                    <a:pt x="309" y="312"/>
                  </a:lnTo>
                  <a:lnTo>
                    <a:pt x="314" y="312"/>
                  </a:lnTo>
                  <a:lnTo>
                    <a:pt x="318" y="312"/>
                  </a:lnTo>
                  <a:lnTo>
                    <a:pt x="322" y="309"/>
                  </a:lnTo>
                  <a:lnTo>
                    <a:pt x="324" y="304"/>
                  </a:lnTo>
                  <a:lnTo>
                    <a:pt x="325" y="300"/>
                  </a:lnTo>
                  <a:lnTo>
                    <a:pt x="324" y="295"/>
                  </a:lnTo>
                  <a:lnTo>
                    <a:pt x="322"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p:nvGrpSpPr>
        <p:grpSpPr>
          <a:xfrm>
            <a:off x="3459169" y="5265943"/>
            <a:ext cx="314114" cy="333386"/>
            <a:chOff x="887413" y="779463"/>
            <a:chExt cx="258762" cy="274638"/>
          </a:xfrm>
          <a:solidFill>
            <a:schemeClr val="bg1"/>
          </a:solidFill>
        </p:grpSpPr>
        <p:sp>
          <p:nvSpPr>
            <p:cNvPr id="94" name="Freeform 596"/>
            <p:cNvSpPr>
              <a:spLocks/>
            </p:cNvSpPr>
            <p:nvPr/>
          </p:nvSpPr>
          <p:spPr bwMode="auto">
            <a:xfrm>
              <a:off x="1022350" y="798513"/>
              <a:ext cx="123825" cy="255588"/>
            </a:xfrm>
            <a:custGeom>
              <a:avLst/>
              <a:gdLst>
                <a:gd name="T0" fmla="*/ 385 w 391"/>
                <a:gd name="T1" fmla="*/ 2 h 807"/>
                <a:gd name="T2" fmla="*/ 381 w 391"/>
                <a:gd name="T3" fmla="*/ 0 h 807"/>
                <a:gd name="T4" fmla="*/ 377 w 391"/>
                <a:gd name="T5" fmla="*/ 0 h 807"/>
                <a:gd name="T6" fmla="*/ 374 w 391"/>
                <a:gd name="T7" fmla="*/ 0 h 807"/>
                <a:gd name="T8" fmla="*/ 370 w 391"/>
                <a:gd name="T9" fmla="*/ 1 h 807"/>
                <a:gd name="T10" fmla="*/ 0 w 391"/>
                <a:gd name="T11" fmla="*/ 172 h 807"/>
                <a:gd name="T12" fmla="*/ 0 w 391"/>
                <a:gd name="T13" fmla="*/ 807 h 807"/>
                <a:gd name="T14" fmla="*/ 382 w 391"/>
                <a:gd name="T15" fmla="*/ 615 h 807"/>
                <a:gd name="T16" fmla="*/ 387 w 391"/>
                <a:gd name="T17" fmla="*/ 613 h 807"/>
                <a:gd name="T18" fmla="*/ 389 w 391"/>
                <a:gd name="T19" fmla="*/ 609 h 807"/>
                <a:gd name="T20" fmla="*/ 391 w 391"/>
                <a:gd name="T21" fmla="*/ 606 h 807"/>
                <a:gd name="T22" fmla="*/ 391 w 391"/>
                <a:gd name="T23" fmla="*/ 602 h 807"/>
                <a:gd name="T24" fmla="*/ 391 w 391"/>
                <a:gd name="T25" fmla="*/ 15 h 807"/>
                <a:gd name="T26" fmla="*/ 391 w 391"/>
                <a:gd name="T27" fmla="*/ 11 h 807"/>
                <a:gd name="T28" fmla="*/ 389 w 391"/>
                <a:gd name="T29" fmla="*/ 8 h 807"/>
                <a:gd name="T30" fmla="*/ 387 w 391"/>
                <a:gd name="T31" fmla="*/ 4 h 807"/>
                <a:gd name="T32" fmla="*/ 385 w 391"/>
                <a:gd name="T33" fmla="*/ 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807">
                  <a:moveTo>
                    <a:pt x="385" y="2"/>
                  </a:moveTo>
                  <a:lnTo>
                    <a:pt x="381" y="0"/>
                  </a:lnTo>
                  <a:lnTo>
                    <a:pt x="377" y="0"/>
                  </a:lnTo>
                  <a:lnTo>
                    <a:pt x="374" y="0"/>
                  </a:lnTo>
                  <a:lnTo>
                    <a:pt x="370" y="1"/>
                  </a:lnTo>
                  <a:lnTo>
                    <a:pt x="0" y="172"/>
                  </a:lnTo>
                  <a:lnTo>
                    <a:pt x="0" y="807"/>
                  </a:lnTo>
                  <a:lnTo>
                    <a:pt x="382" y="615"/>
                  </a:lnTo>
                  <a:lnTo>
                    <a:pt x="387" y="613"/>
                  </a:lnTo>
                  <a:lnTo>
                    <a:pt x="389" y="609"/>
                  </a:lnTo>
                  <a:lnTo>
                    <a:pt x="391" y="606"/>
                  </a:lnTo>
                  <a:lnTo>
                    <a:pt x="391" y="602"/>
                  </a:lnTo>
                  <a:lnTo>
                    <a:pt x="391" y="15"/>
                  </a:lnTo>
                  <a:lnTo>
                    <a:pt x="391" y="11"/>
                  </a:lnTo>
                  <a:lnTo>
                    <a:pt x="389" y="8"/>
                  </a:lnTo>
                  <a:lnTo>
                    <a:pt x="387" y="4"/>
                  </a:lnTo>
                  <a:lnTo>
                    <a:pt x="38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597"/>
            <p:cNvSpPr>
              <a:spLocks/>
            </p:cNvSpPr>
            <p:nvPr/>
          </p:nvSpPr>
          <p:spPr bwMode="auto">
            <a:xfrm>
              <a:off x="887413" y="798513"/>
              <a:ext cx="125413" cy="255588"/>
            </a:xfrm>
            <a:custGeom>
              <a:avLst/>
              <a:gdLst>
                <a:gd name="T0" fmla="*/ 8 w 392"/>
                <a:gd name="T1" fmla="*/ 2 h 807"/>
                <a:gd name="T2" fmla="*/ 4 w 392"/>
                <a:gd name="T3" fmla="*/ 4 h 807"/>
                <a:gd name="T4" fmla="*/ 2 w 392"/>
                <a:gd name="T5" fmla="*/ 8 h 807"/>
                <a:gd name="T6" fmla="*/ 1 w 392"/>
                <a:gd name="T7" fmla="*/ 11 h 807"/>
                <a:gd name="T8" fmla="*/ 0 w 392"/>
                <a:gd name="T9" fmla="*/ 15 h 807"/>
                <a:gd name="T10" fmla="*/ 0 w 392"/>
                <a:gd name="T11" fmla="*/ 602 h 807"/>
                <a:gd name="T12" fmla="*/ 1 w 392"/>
                <a:gd name="T13" fmla="*/ 606 h 807"/>
                <a:gd name="T14" fmla="*/ 2 w 392"/>
                <a:gd name="T15" fmla="*/ 609 h 807"/>
                <a:gd name="T16" fmla="*/ 5 w 392"/>
                <a:gd name="T17" fmla="*/ 613 h 807"/>
                <a:gd name="T18" fmla="*/ 9 w 392"/>
                <a:gd name="T19" fmla="*/ 615 h 807"/>
                <a:gd name="T20" fmla="*/ 392 w 392"/>
                <a:gd name="T21" fmla="*/ 807 h 807"/>
                <a:gd name="T22" fmla="*/ 392 w 392"/>
                <a:gd name="T23" fmla="*/ 172 h 807"/>
                <a:gd name="T24" fmla="*/ 22 w 392"/>
                <a:gd name="T25" fmla="*/ 1 h 807"/>
                <a:gd name="T26" fmla="*/ 18 w 392"/>
                <a:gd name="T27" fmla="*/ 0 h 807"/>
                <a:gd name="T28" fmla="*/ 14 w 392"/>
                <a:gd name="T29" fmla="*/ 0 h 807"/>
                <a:gd name="T30" fmla="*/ 11 w 392"/>
                <a:gd name="T31" fmla="*/ 0 h 807"/>
                <a:gd name="T32" fmla="*/ 8 w 392"/>
                <a:gd name="T33" fmla="*/ 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807">
                  <a:moveTo>
                    <a:pt x="8" y="2"/>
                  </a:moveTo>
                  <a:lnTo>
                    <a:pt x="4" y="4"/>
                  </a:lnTo>
                  <a:lnTo>
                    <a:pt x="2" y="8"/>
                  </a:lnTo>
                  <a:lnTo>
                    <a:pt x="1" y="11"/>
                  </a:lnTo>
                  <a:lnTo>
                    <a:pt x="0" y="15"/>
                  </a:lnTo>
                  <a:lnTo>
                    <a:pt x="0" y="602"/>
                  </a:lnTo>
                  <a:lnTo>
                    <a:pt x="1" y="606"/>
                  </a:lnTo>
                  <a:lnTo>
                    <a:pt x="2" y="609"/>
                  </a:lnTo>
                  <a:lnTo>
                    <a:pt x="5" y="613"/>
                  </a:lnTo>
                  <a:lnTo>
                    <a:pt x="9" y="615"/>
                  </a:lnTo>
                  <a:lnTo>
                    <a:pt x="392" y="807"/>
                  </a:lnTo>
                  <a:lnTo>
                    <a:pt x="392" y="172"/>
                  </a:lnTo>
                  <a:lnTo>
                    <a:pt x="22" y="1"/>
                  </a:lnTo>
                  <a:lnTo>
                    <a:pt x="18" y="0"/>
                  </a:lnTo>
                  <a:lnTo>
                    <a:pt x="14" y="0"/>
                  </a:lnTo>
                  <a:lnTo>
                    <a:pt x="11" y="0"/>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598"/>
            <p:cNvSpPr>
              <a:spLocks/>
            </p:cNvSpPr>
            <p:nvPr/>
          </p:nvSpPr>
          <p:spPr bwMode="auto">
            <a:xfrm>
              <a:off x="915988" y="779463"/>
              <a:ext cx="201613" cy="57150"/>
            </a:xfrm>
            <a:custGeom>
              <a:avLst/>
              <a:gdLst>
                <a:gd name="T0" fmla="*/ 631 w 633"/>
                <a:gd name="T1" fmla="*/ 8 h 181"/>
                <a:gd name="T2" fmla="*/ 630 w 633"/>
                <a:gd name="T3" fmla="*/ 6 h 181"/>
                <a:gd name="T4" fmla="*/ 628 w 633"/>
                <a:gd name="T5" fmla="*/ 4 h 181"/>
                <a:gd name="T6" fmla="*/ 625 w 633"/>
                <a:gd name="T7" fmla="*/ 2 h 181"/>
                <a:gd name="T8" fmla="*/ 622 w 633"/>
                <a:gd name="T9" fmla="*/ 1 h 181"/>
                <a:gd name="T10" fmla="*/ 620 w 633"/>
                <a:gd name="T11" fmla="*/ 1 h 181"/>
                <a:gd name="T12" fmla="*/ 617 w 633"/>
                <a:gd name="T13" fmla="*/ 0 h 181"/>
                <a:gd name="T14" fmla="*/ 614 w 633"/>
                <a:gd name="T15" fmla="*/ 1 h 181"/>
                <a:gd name="T16" fmla="*/ 612 w 633"/>
                <a:gd name="T17" fmla="*/ 2 h 181"/>
                <a:gd name="T18" fmla="*/ 317 w 633"/>
                <a:gd name="T19" fmla="*/ 149 h 181"/>
                <a:gd name="T20" fmla="*/ 23 w 633"/>
                <a:gd name="T21" fmla="*/ 2 h 181"/>
                <a:gd name="T22" fmla="*/ 20 w 633"/>
                <a:gd name="T23" fmla="*/ 1 h 181"/>
                <a:gd name="T24" fmla="*/ 16 w 633"/>
                <a:gd name="T25" fmla="*/ 0 h 181"/>
                <a:gd name="T26" fmla="*/ 14 w 633"/>
                <a:gd name="T27" fmla="*/ 0 h 181"/>
                <a:gd name="T28" fmla="*/ 11 w 633"/>
                <a:gd name="T29" fmla="*/ 1 h 181"/>
                <a:gd name="T30" fmla="*/ 9 w 633"/>
                <a:gd name="T31" fmla="*/ 2 h 181"/>
                <a:gd name="T32" fmla="*/ 6 w 633"/>
                <a:gd name="T33" fmla="*/ 4 h 181"/>
                <a:gd name="T34" fmla="*/ 3 w 633"/>
                <a:gd name="T35" fmla="*/ 6 h 181"/>
                <a:gd name="T36" fmla="*/ 2 w 633"/>
                <a:gd name="T37" fmla="*/ 8 h 181"/>
                <a:gd name="T38" fmla="*/ 1 w 633"/>
                <a:gd name="T39" fmla="*/ 12 h 181"/>
                <a:gd name="T40" fmla="*/ 0 w 633"/>
                <a:gd name="T41" fmla="*/ 14 h 181"/>
                <a:gd name="T42" fmla="*/ 1 w 633"/>
                <a:gd name="T43" fmla="*/ 17 h 181"/>
                <a:gd name="T44" fmla="*/ 1 w 633"/>
                <a:gd name="T45" fmla="*/ 20 h 181"/>
                <a:gd name="T46" fmla="*/ 2 w 633"/>
                <a:gd name="T47" fmla="*/ 22 h 181"/>
                <a:gd name="T48" fmla="*/ 5 w 633"/>
                <a:gd name="T49" fmla="*/ 26 h 181"/>
                <a:gd name="T50" fmla="*/ 7 w 633"/>
                <a:gd name="T51" fmla="*/ 27 h 181"/>
                <a:gd name="T52" fmla="*/ 9 w 633"/>
                <a:gd name="T53" fmla="*/ 29 h 181"/>
                <a:gd name="T54" fmla="*/ 310 w 633"/>
                <a:gd name="T55" fmla="*/ 179 h 181"/>
                <a:gd name="T56" fmla="*/ 313 w 633"/>
                <a:gd name="T57" fmla="*/ 180 h 181"/>
                <a:gd name="T58" fmla="*/ 317 w 633"/>
                <a:gd name="T59" fmla="*/ 181 h 181"/>
                <a:gd name="T60" fmla="*/ 320 w 633"/>
                <a:gd name="T61" fmla="*/ 180 h 181"/>
                <a:gd name="T62" fmla="*/ 324 w 633"/>
                <a:gd name="T63" fmla="*/ 179 h 181"/>
                <a:gd name="T64" fmla="*/ 624 w 633"/>
                <a:gd name="T65" fmla="*/ 29 h 181"/>
                <a:gd name="T66" fmla="*/ 628 w 633"/>
                <a:gd name="T67" fmla="*/ 27 h 181"/>
                <a:gd name="T68" fmla="*/ 630 w 633"/>
                <a:gd name="T69" fmla="*/ 26 h 181"/>
                <a:gd name="T70" fmla="*/ 631 w 633"/>
                <a:gd name="T71" fmla="*/ 22 h 181"/>
                <a:gd name="T72" fmla="*/ 632 w 633"/>
                <a:gd name="T73" fmla="*/ 20 h 181"/>
                <a:gd name="T74" fmla="*/ 633 w 633"/>
                <a:gd name="T75" fmla="*/ 17 h 181"/>
                <a:gd name="T76" fmla="*/ 633 w 633"/>
                <a:gd name="T77" fmla="*/ 14 h 181"/>
                <a:gd name="T78" fmla="*/ 632 w 633"/>
                <a:gd name="T79" fmla="*/ 12 h 181"/>
                <a:gd name="T80" fmla="*/ 631 w 633"/>
                <a:gd name="T81" fmla="*/ 8 h 181"/>
                <a:gd name="T82" fmla="*/ 631 w 633"/>
                <a:gd name="T83" fmla="*/ 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3" h="181">
                  <a:moveTo>
                    <a:pt x="631" y="8"/>
                  </a:moveTo>
                  <a:lnTo>
                    <a:pt x="630" y="6"/>
                  </a:lnTo>
                  <a:lnTo>
                    <a:pt x="628" y="4"/>
                  </a:lnTo>
                  <a:lnTo>
                    <a:pt x="625" y="2"/>
                  </a:lnTo>
                  <a:lnTo>
                    <a:pt x="622" y="1"/>
                  </a:lnTo>
                  <a:lnTo>
                    <a:pt x="620" y="1"/>
                  </a:lnTo>
                  <a:lnTo>
                    <a:pt x="617" y="0"/>
                  </a:lnTo>
                  <a:lnTo>
                    <a:pt x="614" y="1"/>
                  </a:lnTo>
                  <a:lnTo>
                    <a:pt x="612" y="2"/>
                  </a:lnTo>
                  <a:lnTo>
                    <a:pt x="317" y="149"/>
                  </a:lnTo>
                  <a:lnTo>
                    <a:pt x="23" y="2"/>
                  </a:lnTo>
                  <a:lnTo>
                    <a:pt x="20" y="1"/>
                  </a:lnTo>
                  <a:lnTo>
                    <a:pt x="16" y="0"/>
                  </a:lnTo>
                  <a:lnTo>
                    <a:pt x="14" y="0"/>
                  </a:lnTo>
                  <a:lnTo>
                    <a:pt x="11" y="1"/>
                  </a:lnTo>
                  <a:lnTo>
                    <a:pt x="9" y="2"/>
                  </a:lnTo>
                  <a:lnTo>
                    <a:pt x="6" y="4"/>
                  </a:lnTo>
                  <a:lnTo>
                    <a:pt x="3" y="6"/>
                  </a:lnTo>
                  <a:lnTo>
                    <a:pt x="2" y="8"/>
                  </a:lnTo>
                  <a:lnTo>
                    <a:pt x="1" y="12"/>
                  </a:lnTo>
                  <a:lnTo>
                    <a:pt x="0" y="14"/>
                  </a:lnTo>
                  <a:lnTo>
                    <a:pt x="1" y="17"/>
                  </a:lnTo>
                  <a:lnTo>
                    <a:pt x="1" y="20"/>
                  </a:lnTo>
                  <a:lnTo>
                    <a:pt x="2" y="22"/>
                  </a:lnTo>
                  <a:lnTo>
                    <a:pt x="5" y="26"/>
                  </a:lnTo>
                  <a:lnTo>
                    <a:pt x="7" y="27"/>
                  </a:lnTo>
                  <a:lnTo>
                    <a:pt x="9" y="29"/>
                  </a:lnTo>
                  <a:lnTo>
                    <a:pt x="310" y="179"/>
                  </a:lnTo>
                  <a:lnTo>
                    <a:pt x="313" y="180"/>
                  </a:lnTo>
                  <a:lnTo>
                    <a:pt x="317" y="181"/>
                  </a:lnTo>
                  <a:lnTo>
                    <a:pt x="320" y="180"/>
                  </a:lnTo>
                  <a:lnTo>
                    <a:pt x="324" y="179"/>
                  </a:lnTo>
                  <a:lnTo>
                    <a:pt x="624" y="29"/>
                  </a:lnTo>
                  <a:lnTo>
                    <a:pt x="628" y="27"/>
                  </a:lnTo>
                  <a:lnTo>
                    <a:pt x="630" y="26"/>
                  </a:lnTo>
                  <a:lnTo>
                    <a:pt x="631" y="22"/>
                  </a:lnTo>
                  <a:lnTo>
                    <a:pt x="632" y="20"/>
                  </a:lnTo>
                  <a:lnTo>
                    <a:pt x="633" y="17"/>
                  </a:lnTo>
                  <a:lnTo>
                    <a:pt x="633" y="14"/>
                  </a:lnTo>
                  <a:lnTo>
                    <a:pt x="632" y="12"/>
                  </a:lnTo>
                  <a:lnTo>
                    <a:pt x="631" y="8"/>
                  </a:lnTo>
                  <a:lnTo>
                    <a:pt x="63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7" name="Text Placeholder 2"/>
          <p:cNvSpPr txBox="1">
            <a:spLocks/>
          </p:cNvSpPr>
          <p:nvPr/>
        </p:nvSpPr>
        <p:spPr>
          <a:xfrm>
            <a:off x="1220792" y="3406581"/>
            <a:ext cx="1557522" cy="553998"/>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lnSpc>
                <a:spcPct val="100000"/>
              </a:lnSpc>
              <a:spcBef>
                <a:spcPts val="0"/>
              </a:spcBef>
            </a:pPr>
            <a:r>
              <a:rPr lang="en-US" sz="3600" dirty="0">
                <a:solidFill>
                  <a:srgbClr val="125680"/>
                </a:solidFill>
                <a:latin typeface="Segoe UI Semibold"/>
                <a:cs typeface="Segoe UI Semibold"/>
              </a:rPr>
              <a:t>NAAS</a:t>
            </a:r>
            <a:endParaRPr lang="en-US" sz="3600" dirty="0">
              <a:solidFill>
                <a:srgbClr val="125680"/>
              </a:solidFill>
              <a:latin typeface="Segoe UI Semibold" panose="020B0702040204020203" pitchFamily="34" charset="0"/>
              <a:cs typeface="Segoe UI Semibold" panose="020B0702040204020203" pitchFamily="34" charset="0"/>
            </a:endParaRPr>
          </a:p>
        </p:txBody>
      </p:sp>
      <p:grpSp>
        <p:nvGrpSpPr>
          <p:cNvPr id="105" name="Group 104"/>
          <p:cNvGrpSpPr/>
          <p:nvPr/>
        </p:nvGrpSpPr>
        <p:grpSpPr>
          <a:xfrm>
            <a:off x="4498283" y="1567387"/>
            <a:ext cx="5783792" cy="585237"/>
            <a:chOff x="4593892" y="1549431"/>
            <a:chExt cx="5934408" cy="600478"/>
          </a:xfrm>
        </p:grpSpPr>
        <p:sp>
          <p:nvSpPr>
            <p:cNvPr id="65" name="Text Placeholder 2"/>
            <p:cNvSpPr txBox="1">
              <a:spLocks/>
            </p:cNvSpPr>
            <p:nvPr/>
          </p:nvSpPr>
          <p:spPr>
            <a:xfrm>
              <a:off x="4593892" y="1919645"/>
              <a:ext cx="5934408" cy="230264"/>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lnSpc>
                  <a:spcPts val="1700"/>
                </a:lnSpc>
                <a:spcBef>
                  <a:spcPts val="0"/>
                </a:spcBef>
              </a:pPr>
              <a:r>
                <a:rPr lang="en-US" sz="1800" dirty="0">
                  <a:solidFill>
                    <a:schemeClr val="bg1"/>
                  </a:solidFill>
                  <a:cs typeface="Segoe UI"/>
                </a:rPr>
                <a:t>Innovative, useful product, aesthetic, detailed. </a:t>
              </a:r>
              <a:endParaRPr lang="en-US" sz="1800" dirty="0">
                <a:solidFill>
                  <a:schemeClr val="bg1"/>
                </a:solidFill>
                <a:cs typeface="Segoe UI" panose="020B0502040204020203" pitchFamily="34" charset="0"/>
              </a:endParaRPr>
            </a:p>
          </p:txBody>
        </p:sp>
        <p:sp>
          <p:nvSpPr>
            <p:cNvPr id="102" name="Text Placeholder 2"/>
            <p:cNvSpPr txBox="1">
              <a:spLocks/>
            </p:cNvSpPr>
            <p:nvPr/>
          </p:nvSpPr>
          <p:spPr>
            <a:xfrm>
              <a:off x="4603887" y="1549431"/>
              <a:ext cx="1598082" cy="25263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lnSpc>
                  <a:spcPct val="100000"/>
                </a:lnSpc>
                <a:spcBef>
                  <a:spcPts val="0"/>
                </a:spcBef>
              </a:pPr>
              <a:r>
                <a:rPr lang="en-US" sz="1600" dirty="0">
                  <a:solidFill>
                    <a:srgbClr val="B0F7F4"/>
                  </a:solidFill>
                  <a:latin typeface="Segoe UI Semibold"/>
                  <a:cs typeface="Segoe UI Semibold"/>
                </a:rPr>
                <a:t>Better interface</a:t>
              </a:r>
              <a:endParaRPr lang="en-US" dirty="0"/>
            </a:p>
          </p:txBody>
        </p:sp>
      </p:grpSp>
      <p:sp>
        <p:nvSpPr>
          <p:cNvPr id="108" name="Text Placeholder 2"/>
          <p:cNvSpPr txBox="1">
            <a:spLocks/>
          </p:cNvSpPr>
          <p:nvPr/>
        </p:nvSpPr>
        <p:spPr>
          <a:xfrm>
            <a:off x="4588622" y="5473750"/>
            <a:ext cx="5594656" cy="901784"/>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r>
              <a:rPr lang="en-US" sz="1800" dirty="0">
                <a:solidFill>
                  <a:schemeClr val="bg1"/>
                </a:solidFill>
                <a:ea typeface="+mn-lt"/>
                <a:cs typeface="+mn-lt"/>
              </a:rPr>
              <a:t>District Communications, such as messaging and alerting</a:t>
            </a:r>
          </a:p>
          <a:p>
            <a:pPr rtl="1"/>
            <a:endParaRPr lang="en-US" sz="1800" dirty="0">
              <a:solidFill>
                <a:schemeClr val="bg1"/>
              </a:solidFill>
              <a:ea typeface="Calibri"/>
              <a:cs typeface="Calibri"/>
            </a:endParaRPr>
          </a:p>
          <a:p>
            <a:pPr rtl="1"/>
            <a:endParaRPr lang="en-US" sz="1800" dirty="0">
              <a:solidFill>
                <a:schemeClr val="bg1"/>
              </a:solidFill>
              <a:ea typeface="Calibri"/>
              <a:cs typeface="Calibri"/>
            </a:endParaRPr>
          </a:p>
        </p:txBody>
      </p:sp>
      <p:grpSp>
        <p:nvGrpSpPr>
          <p:cNvPr id="109" name="Group 108"/>
          <p:cNvGrpSpPr/>
          <p:nvPr/>
        </p:nvGrpSpPr>
        <p:grpSpPr>
          <a:xfrm>
            <a:off x="5182614" y="3252562"/>
            <a:ext cx="5540150" cy="929034"/>
            <a:chOff x="4593892" y="1556948"/>
            <a:chExt cx="5684421" cy="953226"/>
          </a:xfrm>
        </p:grpSpPr>
        <p:sp>
          <p:nvSpPr>
            <p:cNvPr id="110" name="Text Placeholder 2"/>
            <p:cNvSpPr txBox="1">
              <a:spLocks/>
            </p:cNvSpPr>
            <p:nvPr/>
          </p:nvSpPr>
          <p:spPr>
            <a:xfrm>
              <a:off x="4593892" y="1919645"/>
              <a:ext cx="5684421" cy="59052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dirty="0">
                  <a:solidFill>
                    <a:schemeClr val="bg1"/>
                  </a:solidFill>
                </a:rPr>
                <a:t>I</a:t>
              </a:r>
              <a:r>
                <a:rPr lang="en-US" sz="1800" b="0" i="0" dirty="0">
                  <a:solidFill>
                    <a:schemeClr val="bg1"/>
                  </a:solidFill>
                  <a:effectLst/>
                </a:rPr>
                <a:t>mages stored on servers, must </a:t>
              </a:r>
            </a:p>
            <a:p>
              <a:pPr algn="l"/>
              <a:r>
                <a:rPr lang="en-US" sz="1800" b="0" i="0" dirty="0">
                  <a:solidFill>
                    <a:schemeClr val="bg1"/>
                  </a:solidFill>
                  <a:effectLst/>
                </a:rPr>
                <a:t>be impossible for a person to use that image. </a:t>
              </a:r>
            </a:p>
          </p:txBody>
        </p:sp>
        <p:sp>
          <p:nvSpPr>
            <p:cNvPr id="111" name="Text Placeholder 2"/>
            <p:cNvSpPr txBox="1">
              <a:spLocks/>
            </p:cNvSpPr>
            <p:nvPr/>
          </p:nvSpPr>
          <p:spPr>
            <a:xfrm>
              <a:off x="4603887" y="1556948"/>
              <a:ext cx="2019074" cy="252633"/>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lnSpc>
                  <a:spcPct val="100000"/>
                </a:lnSpc>
                <a:spcBef>
                  <a:spcPts val="0"/>
                </a:spcBef>
              </a:pPr>
              <a:r>
                <a:rPr lang="en-US" sz="1600" dirty="0">
                  <a:solidFill>
                    <a:srgbClr val="B0F7F4"/>
                  </a:solidFill>
                  <a:latin typeface="Segoe UI Semibold"/>
                  <a:cs typeface="Segoe UI Semibold"/>
                </a:rPr>
                <a:t>Improved Security</a:t>
              </a:r>
              <a:endParaRPr lang="en-US" dirty="0"/>
            </a:p>
          </p:txBody>
        </p:sp>
      </p:grpSp>
      <p:sp>
        <p:nvSpPr>
          <p:cNvPr id="112" name="Freeform 8"/>
          <p:cNvSpPr>
            <a:spLocks/>
          </p:cNvSpPr>
          <p:nvPr/>
        </p:nvSpPr>
        <p:spPr bwMode="auto">
          <a:xfrm>
            <a:off x="207635" y="5908050"/>
            <a:ext cx="1173064" cy="582496"/>
          </a:xfrm>
          <a:custGeom>
            <a:avLst/>
            <a:gdLst>
              <a:gd name="T0" fmla="*/ 0 w 872"/>
              <a:gd name="T1" fmla="*/ 433 h 433"/>
              <a:gd name="T2" fmla="*/ 872 w 872"/>
              <a:gd name="T3" fmla="*/ 433 h 433"/>
              <a:gd name="T4" fmla="*/ 440 w 872"/>
              <a:gd name="T5" fmla="*/ 0 h 433"/>
              <a:gd name="T6" fmla="*/ 0 w 872"/>
              <a:gd name="T7" fmla="*/ 433 h 433"/>
            </a:gdLst>
            <a:ahLst/>
            <a:cxnLst>
              <a:cxn ang="0">
                <a:pos x="T0" y="T1"/>
              </a:cxn>
              <a:cxn ang="0">
                <a:pos x="T2" y="T3"/>
              </a:cxn>
              <a:cxn ang="0">
                <a:pos x="T4" y="T5"/>
              </a:cxn>
              <a:cxn ang="0">
                <a:pos x="T6" y="T7"/>
              </a:cxn>
            </a:cxnLst>
            <a:rect l="0" t="0" r="r" b="b"/>
            <a:pathLst>
              <a:path w="872" h="433">
                <a:moveTo>
                  <a:pt x="0" y="433"/>
                </a:moveTo>
                <a:lnTo>
                  <a:pt x="872" y="433"/>
                </a:lnTo>
                <a:lnTo>
                  <a:pt x="440" y="0"/>
                </a:lnTo>
                <a:lnTo>
                  <a:pt x="0" y="433"/>
                </a:lnTo>
                <a:close/>
              </a:path>
            </a:pathLst>
          </a:custGeom>
          <a:gradFill flip="none" rotWithShape="1">
            <a:gsLst>
              <a:gs pos="43000">
                <a:srgbClr val="09192F">
                  <a:alpha val="73000"/>
                </a:srgbClr>
              </a:gs>
              <a:gs pos="100000">
                <a:srgbClr val="125680"/>
              </a:gs>
              <a:gs pos="0">
                <a:srgbClr val="070C1E"/>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19"/>
          <p:cNvSpPr>
            <a:spLocks/>
          </p:cNvSpPr>
          <p:nvPr/>
        </p:nvSpPr>
        <p:spPr bwMode="auto">
          <a:xfrm>
            <a:off x="748869" y="5637653"/>
            <a:ext cx="1717892" cy="852893"/>
          </a:xfrm>
          <a:custGeom>
            <a:avLst/>
            <a:gdLst>
              <a:gd name="T0" fmla="*/ 0 w 1277"/>
              <a:gd name="T1" fmla="*/ 634 h 634"/>
              <a:gd name="T2" fmla="*/ 1277 w 1277"/>
              <a:gd name="T3" fmla="*/ 634 h 634"/>
              <a:gd name="T4" fmla="*/ 641 w 1277"/>
              <a:gd name="T5" fmla="*/ 0 h 634"/>
              <a:gd name="T6" fmla="*/ 0 w 1277"/>
              <a:gd name="T7" fmla="*/ 634 h 634"/>
            </a:gdLst>
            <a:ahLst/>
            <a:cxnLst>
              <a:cxn ang="0">
                <a:pos x="T0" y="T1"/>
              </a:cxn>
              <a:cxn ang="0">
                <a:pos x="T2" y="T3"/>
              </a:cxn>
              <a:cxn ang="0">
                <a:pos x="T4" y="T5"/>
              </a:cxn>
              <a:cxn ang="0">
                <a:pos x="T6" y="T7"/>
              </a:cxn>
            </a:cxnLst>
            <a:rect l="0" t="0" r="r" b="b"/>
            <a:pathLst>
              <a:path w="1277" h="634">
                <a:moveTo>
                  <a:pt x="0" y="634"/>
                </a:moveTo>
                <a:lnTo>
                  <a:pt x="1277" y="634"/>
                </a:lnTo>
                <a:lnTo>
                  <a:pt x="641" y="0"/>
                </a:lnTo>
                <a:lnTo>
                  <a:pt x="0" y="634"/>
                </a:lnTo>
                <a:close/>
              </a:path>
            </a:pathLst>
          </a:custGeom>
          <a:gradFill>
            <a:gsLst>
              <a:gs pos="100000">
                <a:srgbClr val="B0F7F4"/>
              </a:gs>
              <a:gs pos="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15"/>
          <p:cNvSpPr>
            <a:spLocks/>
          </p:cNvSpPr>
          <p:nvPr/>
        </p:nvSpPr>
        <p:spPr bwMode="auto">
          <a:xfrm>
            <a:off x="1946275" y="6325079"/>
            <a:ext cx="333624" cy="165467"/>
          </a:xfrm>
          <a:custGeom>
            <a:avLst/>
            <a:gdLst>
              <a:gd name="T0" fmla="*/ 0 w 248"/>
              <a:gd name="T1" fmla="*/ 123 h 123"/>
              <a:gd name="T2" fmla="*/ 248 w 248"/>
              <a:gd name="T3" fmla="*/ 123 h 123"/>
              <a:gd name="T4" fmla="*/ 125 w 248"/>
              <a:gd name="T5" fmla="*/ 0 h 123"/>
              <a:gd name="T6" fmla="*/ 0 w 248"/>
              <a:gd name="T7" fmla="*/ 123 h 123"/>
            </a:gdLst>
            <a:ahLst/>
            <a:cxnLst>
              <a:cxn ang="0">
                <a:pos x="T0" y="T1"/>
              </a:cxn>
              <a:cxn ang="0">
                <a:pos x="T2" y="T3"/>
              </a:cxn>
              <a:cxn ang="0">
                <a:pos x="T4" y="T5"/>
              </a:cxn>
              <a:cxn ang="0">
                <a:pos x="T6" y="T7"/>
              </a:cxn>
            </a:cxnLst>
            <a:rect l="0" t="0" r="r" b="b"/>
            <a:pathLst>
              <a:path w="248" h="123">
                <a:moveTo>
                  <a:pt x="0" y="123"/>
                </a:moveTo>
                <a:lnTo>
                  <a:pt x="248" y="123"/>
                </a:lnTo>
                <a:lnTo>
                  <a:pt x="125" y="0"/>
                </a:lnTo>
                <a:lnTo>
                  <a:pt x="0" y="123"/>
                </a:lnTo>
                <a:close/>
              </a:path>
            </a:pathLst>
          </a:custGeom>
          <a:solidFill>
            <a:srgbClr val="0C1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 Placeholder 2">
            <a:extLst>
              <a:ext uri="{FF2B5EF4-FFF2-40B4-BE49-F238E27FC236}">
                <a16:creationId xmlns:a16="http://schemas.microsoft.com/office/drawing/2014/main" id="{D059A8CB-4318-58BD-15DF-E9CF59D95E02}"/>
              </a:ext>
            </a:extLst>
          </p:cNvPr>
          <p:cNvSpPr txBox="1">
            <a:spLocks/>
          </p:cNvSpPr>
          <p:nvPr/>
        </p:nvSpPr>
        <p:spPr>
          <a:xfrm>
            <a:off x="5073174" y="4997975"/>
            <a:ext cx="2327459" cy="246221"/>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1">
              <a:lnSpc>
                <a:spcPct val="100000"/>
              </a:lnSpc>
              <a:spcBef>
                <a:spcPts val="0"/>
              </a:spcBef>
            </a:pPr>
            <a:r>
              <a:rPr lang="en-US" sz="1600" dirty="0">
                <a:solidFill>
                  <a:srgbClr val="B0F7F4"/>
                </a:solidFill>
                <a:latin typeface="Segoe UI Semibold"/>
                <a:ea typeface="Calibri"/>
                <a:cs typeface="Segoe UI Semibold"/>
              </a:rPr>
              <a:t>Messaging and alerting</a:t>
            </a:r>
          </a:p>
        </p:txBody>
      </p:sp>
    </p:spTree>
    <p:extLst>
      <p:ext uri="{BB962C8B-B14F-4D97-AF65-F5344CB8AC3E}">
        <p14:creationId xmlns:p14="http://schemas.microsoft.com/office/powerpoint/2010/main" val="3967407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43C14F-FC9B-9160-A97F-18CBB1CF27FB}"/>
              </a:ext>
            </a:extLst>
          </p:cNvPr>
          <p:cNvSpPr txBox="1"/>
          <p:nvPr/>
        </p:nvSpPr>
        <p:spPr>
          <a:xfrm>
            <a:off x="3757269" y="927880"/>
            <a:ext cx="8407022" cy="1569660"/>
          </a:xfrm>
          <a:prstGeom prst="rect">
            <a:avLst/>
          </a:prstGeom>
          <a:noFill/>
        </p:spPr>
        <p:txBody>
          <a:bodyPr wrap="square" rtlCol="0">
            <a:spAutoFit/>
          </a:bodyPr>
          <a:lstStyle/>
          <a:p>
            <a:r>
              <a:rPr lang="en-US" sz="3200" b="0" i="0">
                <a:solidFill>
                  <a:srgbClr val="292929"/>
                </a:solidFill>
                <a:effectLst/>
                <a:latin typeface="source-serif-pro"/>
              </a:rPr>
              <a:t>Everybody will not get consistent results, they will all depend on the parameter values set for scaleFactor, minNeighbors and minSize.</a:t>
            </a:r>
            <a:endParaRPr lang="en-US" sz="3200" b="0" i="0" dirty="0">
              <a:solidFill>
                <a:srgbClr val="292929"/>
              </a:solidFill>
              <a:effectLst/>
              <a:latin typeface="source-serif-pro"/>
            </a:endParaRPr>
          </a:p>
        </p:txBody>
      </p:sp>
      <p:pic>
        <p:nvPicPr>
          <p:cNvPr id="5" name="Picture 4" descr="Text, whiteboard&#10;&#10;Description automatically generated">
            <a:extLst>
              <a:ext uri="{FF2B5EF4-FFF2-40B4-BE49-F238E27FC236}">
                <a16:creationId xmlns:a16="http://schemas.microsoft.com/office/drawing/2014/main" id="{CEF78EF7-878F-D73D-7642-2EB4197EEF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093" y="0"/>
            <a:ext cx="4440071" cy="2497540"/>
          </a:xfrm>
          <a:prstGeom prst="rect">
            <a:avLst/>
          </a:prstGeom>
        </p:spPr>
      </p:pic>
      <p:sp>
        <p:nvSpPr>
          <p:cNvPr id="6" name="TextBox 5">
            <a:extLst>
              <a:ext uri="{FF2B5EF4-FFF2-40B4-BE49-F238E27FC236}">
                <a16:creationId xmlns:a16="http://schemas.microsoft.com/office/drawing/2014/main" id="{EAE1FD86-515C-B4A8-FC18-566BCB80AE05}"/>
              </a:ext>
            </a:extLst>
          </p:cNvPr>
          <p:cNvSpPr txBox="1"/>
          <p:nvPr/>
        </p:nvSpPr>
        <p:spPr>
          <a:xfrm>
            <a:off x="241110" y="2497540"/>
            <a:ext cx="11709779" cy="3046988"/>
          </a:xfrm>
          <a:prstGeom prst="rect">
            <a:avLst/>
          </a:prstGeom>
          <a:noFill/>
        </p:spPr>
        <p:txBody>
          <a:bodyPr wrap="square" rtlCol="0">
            <a:spAutoFit/>
          </a:bodyPr>
          <a:lstStyle/>
          <a:p>
            <a:r>
              <a:rPr lang="en-US" sz="3200" b="0" i="0" dirty="0">
                <a:solidFill>
                  <a:srgbClr val="292929"/>
                </a:solidFill>
                <a:effectLst/>
                <a:latin typeface="source-serif-pro"/>
              </a:rPr>
              <a:t>There is no exact value to detecting the number of faces. The user will have to use arbitrary values to produce face detection. The code can detect faces, but it would still require verification from the user. This is therefore not a fully intelligent system since it requires interaction from the user.</a:t>
            </a:r>
            <a:endParaRPr lang="en-KR" sz="3200" dirty="0"/>
          </a:p>
          <a:p>
            <a:endParaRPr lang="en-KR" sz="3200" dirty="0"/>
          </a:p>
        </p:txBody>
      </p:sp>
      <p:pic>
        <p:nvPicPr>
          <p:cNvPr id="8" name="Graphic 7">
            <a:extLst>
              <a:ext uri="{FF2B5EF4-FFF2-40B4-BE49-F238E27FC236}">
                <a16:creationId xmlns:a16="http://schemas.microsoft.com/office/drawing/2014/main" id="{73410AA5-255D-686F-5A67-7D00AB3BC5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8584837" y="4227034"/>
            <a:ext cx="3366052" cy="2634987"/>
          </a:xfrm>
          <a:prstGeom prst="rect">
            <a:avLst/>
          </a:prstGeom>
        </p:spPr>
      </p:pic>
    </p:spTree>
    <p:extLst>
      <p:ext uri="{BB962C8B-B14F-4D97-AF65-F5344CB8AC3E}">
        <p14:creationId xmlns:p14="http://schemas.microsoft.com/office/powerpoint/2010/main" val="348775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4" name="Rectangle 3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erial view of a highway near the ocean">
            <a:extLst>
              <a:ext uri="{FF2B5EF4-FFF2-40B4-BE49-F238E27FC236}">
                <a16:creationId xmlns:a16="http://schemas.microsoft.com/office/drawing/2014/main" id="{952B4F96-F5D4-63B1-F661-8718A5F6197F}"/>
              </a:ext>
            </a:extLst>
          </p:cNvPr>
          <p:cNvPicPr>
            <a:picLocks noChangeAspect="1"/>
          </p:cNvPicPr>
          <p:nvPr/>
        </p:nvPicPr>
        <p:blipFill rotWithShape="1">
          <a:blip r:embed="rId2">
            <a:alphaModFix amt="50000"/>
          </a:blip>
          <a:srcRect t="10700" r="-1" b="14281"/>
          <a:stretch/>
        </p:blipFill>
        <p:spPr>
          <a:xfrm>
            <a:off x="20" y="10"/>
            <a:ext cx="12188930" cy="6857990"/>
          </a:xfrm>
          <a:prstGeom prst="rect">
            <a:avLst/>
          </a:prstGeom>
        </p:spPr>
      </p:pic>
      <p:sp>
        <p:nvSpPr>
          <p:cNvPr id="2" name="Title 1">
            <a:extLst>
              <a:ext uri="{FF2B5EF4-FFF2-40B4-BE49-F238E27FC236}">
                <a16:creationId xmlns:a16="http://schemas.microsoft.com/office/drawing/2014/main" id="{0F862556-3829-4384-C647-56CD7CCDDC98}"/>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0800"/>
              <a:t>Thank you</a:t>
            </a:r>
          </a:p>
        </p:txBody>
      </p:sp>
      <p:sp>
        <p:nvSpPr>
          <p:cNvPr id="36"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897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vortex dir="r"/>
        <p:sndAc>
          <p:endSnd/>
        </p:sndAc>
      </p:transition>
    </mc:Choice>
    <mc:Fallback xmlns="">
      <p:transition spd="slow">
        <p:fade/>
        <p:sndAc>
          <p:end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s raised in the air&#10;&#10;Description automatically generated with low confidence">
            <a:extLst>
              <a:ext uri="{FF2B5EF4-FFF2-40B4-BE49-F238E27FC236}">
                <a16:creationId xmlns:a16="http://schemas.microsoft.com/office/drawing/2014/main" id="{55FA626D-9634-DF02-8476-DCCC98AB7FF1}"/>
              </a:ext>
            </a:extLst>
          </p:cNvPr>
          <p:cNvPicPr>
            <a:picLocks noChangeAspect="1"/>
          </p:cNvPicPr>
          <p:nvPr/>
        </p:nvPicPr>
        <p:blipFill rotWithShape="1">
          <a:blip r:embed="rId2">
            <a:alphaModFix amt="50000"/>
          </a:blip>
          <a:srcRect l="25"/>
          <a:stretch/>
        </p:blipFill>
        <p:spPr>
          <a:xfrm>
            <a:off x="20" y="10"/>
            <a:ext cx="12188931" cy="6857990"/>
          </a:xfrm>
          <a:prstGeom prst="rect">
            <a:avLst/>
          </a:prstGeom>
        </p:spPr>
      </p:pic>
      <p:sp>
        <p:nvSpPr>
          <p:cNvPr id="3" name="TextBox 2">
            <a:extLst>
              <a:ext uri="{FF2B5EF4-FFF2-40B4-BE49-F238E27FC236}">
                <a16:creationId xmlns:a16="http://schemas.microsoft.com/office/drawing/2014/main" id="{852425C3-B148-74F2-55C2-997EC521CBC6}"/>
              </a:ext>
            </a:extLst>
          </p:cNvPr>
          <p:cNvSpPr txBox="1"/>
          <p:nvPr/>
        </p:nvSpPr>
        <p:spPr>
          <a:xfrm>
            <a:off x="1527048" y="1124712"/>
            <a:ext cx="9144000" cy="3063240"/>
          </a:xfrm>
          <a:prstGeom prst="rect">
            <a:avLst/>
          </a:prstGeom>
        </p:spPr>
        <p:txBody>
          <a:bodyPr vert="horz" lIns="91440" tIns="45720" rIns="91440" bIns="45720" rtlCol="0" anchor="b">
            <a:normAutofit/>
          </a:bodyPr>
          <a:lstStyle/>
          <a:p>
            <a:pPr algn="ctr">
              <a:spcBef>
                <a:spcPct val="0"/>
              </a:spcBef>
              <a:spcAft>
                <a:spcPts val="600"/>
              </a:spcAft>
            </a:pPr>
            <a:r>
              <a:rPr lang="en-US" sz="9600">
                <a:latin typeface="+mj-lt"/>
                <a:ea typeface="+mj-ea"/>
                <a:cs typeface="+mj-cs"/>
              </a:rPr>
              <a:t>LET'S SEE A LIVE DEMO !!!!</a:t>
            </a:r>
          </a:p>
        </p:txBody>
      </p:sp>
      <p:sp>
        <p:nvSpPr>
          <p:cNvPr id="2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64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A91E1-DD96-3566-38BC-71A80A9CAE92}"/>
              </a:ext>
            </a:extLst>
          </p:cNvPr>
          <p:cNvSpPr>
            <a:spLocks noGrp="1"/>
          </p:cNvSpPr>
          <p:nvPr>
            <p:ph type="title"/>
          </p:nvPr>
        </p:nvSpPr>
        <p:spPr>
          <a:xfrm>
            <a:off x="515068" y="-443257"/>
            <a:ext cx="4368602" cy="1956841"/>
          </a:xfrm>
        </p:spPr>
        <p:txBody>
          <a:bodyPr anchor="b">
            <a:normAutofit/>
          </a:bodyPr>
          <a:lstStyle/>
          <a:p>
            <a:r>
              <a:rPr lang="en-US" sz="6600" dirty="0"/>
              <a:t>Algorithms Used: </a:t>
            </a:r>
          </a:p>
        </p:txBody>
      </p:sp>
      <p:sp>
        <p:nvSpPr>
          <p:cNvPr id="3" name="Content Placeholder 2">
            <a:extLst>
              <a:ext uri="{FF2B5EF4-FFF2-40B4-BE49-F238E27FC236}">
                <a16:creationId xmlns:a16="http://schemas.microsoft.com/office/drawing/2014/main" id="{64693637-DBD0-4889-0174-01EC003B6DD9}"/>
              </a:ext>
            </a:extLst>
          </p:cNvPr>
          <p:cNvSpPr>
            <a:spLocks noGrp="1"/>
          </p:cNvSpPr>
          <p:nvPr>
            <p:ph idx="1"/>
          </p:nvPr>
        </p:nvSpPr>
        <p:spPr>
          <a:xfrm>
            <a:off x="225288" y="2872899"/>
            <a:ext cx="4658382" cy="2638150"/>
          </a:xfrm>
          <a:solidFill>
            <a:srgbClr val="FFC000"/>
          </a:solidFill>
        </p:spPr>
        <p:txBody>
          <a:bodyPr vert="horz" lIns="91440" tIns="45720" rIns="91440" bIns="45720" rtlCol="0" anchor="t">
            <a:noAutofit/>
          </a:bodyPr>
          <a:lstStyle/>
          <a:p>
            <a:r>
              <a:rPr lang="en-US" sz="6600" b="1" u="sng" dirty="0" err="1">
                <a:ea typeface="+mn-lt"/>
                <a:cs typeface="+mn-lt"/>
              </a:rPr>
              <a:t>Haar</a:t>
            </a:r>
            <a:r>
              <a:rPr lang="en-US" sz="6600" b="1" u="sng" dirty="0">
                <a:ea typeface="+mn-lt"/>
                <a:cs typeface="+mn-lt"/>
              </a:rPr>
              <a:t> Cascade</a:t>
            </a:r>
          </a:p>
          <a:p>
            <a:r>
              <a:rPr lang="en-US" sz="6600" b="1" u="sng" dirty="0" err="1">
                <a:ea typeface="+mn-lt"/>
                <a:cs typeface="+mn-lt"/>
              </a:rPr>
              <a:t>OpenCv</a:t>
            </a:r>
            <a:endParaRPr lang="en-US" sz="6600" b="1" u="sng" dirty="0">
              <a:ea typeface="+mn-lt"/>
              <a:cs typeface="+mn-lt"/>
            </a:endParaRPr>
          </a:p>
        </p:txBody>
      </p:sp>
      <p:pic>
        <p:nvPicPr>
          <p:cNvPr id="6" name="Picture 6" descr="A picture containing text, posing&#10;&#10;Description automatically generated">
            <a:extLst>
              <a:ext uri="{FF2B5EF4-FFF2-40B4-BE49-F238E27FC236}">
                <a16:creationId xmlns:a16="http://schemas.microsoft.com/office/drawing/2014/main" id="{EE5AB819-41B4-D090-69B6-A5D30B73EE4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7171" r="42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090949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43B72E-692A-0089-07A2-0558A12985B2}"/>
              </a:ext>
            </a:extLst>
          </p:cNvPr>
          <p:cNvSpPr>
            <a:spLocks noGrp="1"/>
          </p:cNvSpPr>
          <p:nvPr>
            <p:ph type="title"/>
          </p:nvPr>
        </p:nvSpPr>
        <p:spPr>
          <a:xfrm>
            <a:off x="838200" y="673770"/>
            <a:ext cx="3220329" cy="2027227"/>
          </a:xfrm>
        </p:spPr>
        <p:txBody>
          <a:bodyPr anchor="t">
            <a:normAutofit/>
          </a:bodyPr>
          <a:lstStyle/>
          <a:p>
            <a:pPr>
              <a:lnSpc>
                <a:spcPct val="90000"/>
              </a:lnSpc>
            </a:pPr>
            <a:r>
              <a:rPr lang="en-US" sz="4600">
                <a:solidFill>
                  <a:schemeClr val="bg1"/>
                </a:solidFill>
              </a:rPr>
              <a:t>Main Modules used</a:t>
            </a:r>
            <a:br>
              <a:rPr lang="en-US" sz="4600">
                <a:solidFill>
                  <a:schemeClr val="bg1"/>
                </a:solidFill>
              </a:rPr>
            </a:br>
            <a:r>
              <a:rPr lang="en-US" sz="4600">
                <a:solidFill>
                  <a:schemeClr val="bg1"/>
                </a:solidFill>
              </a:rPr>
              <a:t>(python)</a:t>
            </a:r>
          </a:p>
        </p:txBody>
      </p:sp>
      <p:graphicFrame>
        <p:nvGraphicFramePr>
          <p:cNvPr id="12" name="Content Placeholder 2">
            <a:extLst>
              <a:ext uri="{FF2B5EF4-FFF2-40B4-BE49-F238E27FC236}">
                <a16:creationId xmlns:a16="http://schemas.microsoft.com/office/drawing/2014/main" id="{4B0EF0B3-6F03-6D70-7C41-F7F8B2E92727}"/>
              </a:ext>
            </a:extLst>
          </p:cNvPr>
          <p:cNvGraphicFramePr>
            <a:graphicFrameLocks noGrp="1"/>
          </p:cNvGraphicFramePr>
          <p:nvPr>
            <p:ph idx="1"/>
          </p:nvPr>
        </p:nvGraphicFramePr>
        <p:xfrm>
          <a:off x="4376057" y="541606"/>
          <a:ext cx="7929154"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22638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15B6-ECFD-116A-CD90-416710F2D087}"/>
              </a:ext>
            </a:extLst>
          </p:cNvPr>
          <p:cNvSpPr>
            <a:spLocks noGrp="1"/>
          </p:cNvSpPr>
          <p:nvPr>
            <p:ph type="title"/>
          </p:nvPr>
        </p:nvSpPr>
        <p:spPr/>
        <p:txBody>
          <a:bodyPr/>
          <a:lstStyle/>
          <a:p>
            <a:pPr algn="ctr"/>
            <a:r>
              <a:rPr lang="en-US" sz="4400" dirty="0"/>
              <a:t>Email client configuration.</a:t>
            </a:r>
            <a:endParaRPr lang="en-US" dirty="0"/>
          </a:p>
        </p:txBody>
      </p:sp>
      <p:pic>
        <p:nvPicPr>
          <p:cNvPr id="4" name="Content Placeholder 3">
            <a:extLst>
              <a:ext uri="{FF2B5EF4-FFF2-40B4-BE49-F238E27FC236}">
                <a16:creationId xmlns:a16="http://schemas.microsoft.com/office/drawing/2014/main" id="{13E65499-0473-057B-8960-C456BF7F7606}"/>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4583" y="1863499"/>
            <a:ext cx="1836358" cy="1728787"/>
          </a:xfrm>
          <a:prstGeom prst="rect">
            <a:avLst/>
          </a:prstGeom>
        </p:spPr>
      </p:pic>
      <p:sp>
        <p:nvSpPr>
          <p:cNvPr id="6" name="TextBox 5">
            <a:extLst>
              <a:ext uri="{FF2B5EF4-FFF2-40B4-BE49-F238E27FC236}">
                <a16:creationId xmlns:a16="http://schemas.microsoft.com/office/drawing/2014/main" id="{F746912D-9B32-EB7F-D40A-EBC06EF1235B}"/>
              </a:ext>
            </a:extLst>
          </p:cNvPr>
          <p:cNvSpPr txBox="1"/>
          <p:nvPr/>
        </p:nvSpPr>
        <p:spPr>
          <a:xfrm>
            <a:off x="2795752" y="2900856"/>
            <a:ext cx="7367751" cy="4647426"/>
          </a:xfrm>
          <a:prstGeom prst="rect">
            <a:avLst/>
          </a:prstGeom>
          <a:noFill/>
        </p:spPr>
        <p:txBody>
          <a:bodyPr wrap="square" rtlCol="0">
            <a:spAutoFit/>
          </a:bodyPr>
          <a:lstStyle/>
          <a:p>
            <a:endParaRPr lang="en-KR" sz="2400" b="1"/>
          </a:p>
          <a:p>
            <a:r>
              <a:rPr lang="en-KR" sz="3200" b="1"/>
              <a:t>Smtplib is used in order to send email to all the succesful present students.</a:t>
            </a:r>
          </a:p>
          <a:p>
            <a:endParaRPr lang="en-KR" sz="2400" b="1"/>
          </a:p>
          <a:p>
            <a:pPr marL="457200" indent="-457200">
              <a:buFont typeface="Arial" panose="020B0604020202020204" pitchFamily="34" charset="0"/>
              <a:buChar char="•"/>
            </a:pPr>
            <a:r>
              <a:rPr lang="en-KR" sz="3200" b="1"/>
              <a:t>First initialize connection to email server.</a:t>
            </a:r>
          </a:p>
          <a:p>
            <a:pPr marL="457200" indent="-457200">
              <a:buFont typeface="Arial" panose="020B0604020202020204" pitchFamily="34" charset="0"/>
              <a:buChar char="•"/>
            </a:pPr>
            <a:r>
              <a:rPr lang="en-KR" sz="3200" b="1"/>
              <a:t>Login with youremail and password.</a:t>
            </a:r>
          </a:p>
          <a:p>
            <a:pPr marL="457200" indent="-457200">
              <a:buFont typeface="Arial" panose="020B0604020202020204" pitchFamily="34" charset="0"/>
              <a:buChar char="•"/>
            </a:pPr>
            <a:r>
              <a:rPr lang="en-US" sz="3200" b="1"/>
              <a:t>C</a:t>
            </a:r>
            <a:r>
              <a:rPr lang="en-KR" sz="3200" b="1"/>
              <a:t>all the message function  and make a list of emails you wanna send mail to.</a:t>
            </a:r>
          </a:p>
          <a:p>
            <a:pPr marL="457200" indent="-457200">
              <a:buFont typeface="Arial" panose="020B0604020202020204" pitchFamily="34" charset="0"/>
              <a:buChar char="•"/>
            </a:pPr>
            <a:r>
              <a:rPr lang="en-US" sz="3200" b="1"/>
              <a:t>Finally, C</a:t>
            </a:r>
            <a:r>
              <a:rPr lang="en-KR" sz="3200" b="1"/>
              <a:t>lose the connection.</a:t>
            </a:r>
          </a:p>
          <a:p>
            <a:endParaRPr lang="en-KR" sz="2400" b="1"/>
          </a:p>
          <a:p>
            <a:endParaRPr lang="en-KR" sz="3200"/>
          </a:p>
        </p:txBody>
      </p:sp>
    </p:spTree>
    <p:extLst>
      <p:ext uri="{BB962C8B-B14F-4D97-AF65-F5344CB8AC3E}">
        <p14:creationId xmlns:p14="http://schemas.microsoft.com/office/powerpoint/2010/main" val="254459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77B9-024E-209C-BE9F-2A1B81790EE6}"/>
              </a:ext>
            </a:extLst>
          </p:cNvPr>
          <p:cNvSpPr>
            <a:spLocks noGrp="1"/>
          </p:cNvSpPr>
          <p:nvPr>
            <p:ph type="title"/>
          </p:nvPr>
        </p:nvSpPr>
        <p:spPr>
          <a:xfrm>
            <a:off x="911772" y="291553"/>
            <a:ext cx="10515600" cy="1325563"/>
          </a:xfrm>
        </p:spPr>
        <p:txBody>
          <a:bodyPr>
            <a:normAutofit/>
          </a:bodyPr>
          <a:lstStyle/>
          <a:p>
            <a:r>
              <a:rPr lang="en-US" sz="4000" dirty="0"/>
              <a:t>Face Recognition , detection and Excel sheet configuration.</a:t>
            </a:r>
            <a:endParaRPr lang="en-US" dirty="0"/>
          </a:p>
        </p:txBody>
      </p:sp>
      <p:graphicFrame>
        <p:nvGraphicFramePr>
          <p:cNvPr id="6" name="TextBox 3">
            <a:extLst>
              <a:ext uri="{FF2B5EF4-FFF2-40B4-BE49-F238E27FC236}">
                <a16:creationId xmlns:a16="http://schemas.microsoft.com/office/drawing/2014/main" id="{F7592C23-FD9D-B42F-84BD-531C49CCBD0E}"/>
              </a:ext>
            </a:extLst>
          </p:cNvPr>
          <p:cNvGraphicFramePr/>
          <p:nvPr>
            <p:extLst>
              <p:ext uri="{D42A27DB-BD31-4B8C-83A1-F6EECF244321}">
                <p14:modId xmlns:p14="http://schemas.microsoft.com/office/powerpoint/2010/main" val="3836822977"/>
              </p:ext>
            </p:extLst>
          </p:nvPr>
        </p:nvGraphicFramePr>
        <p:xfrm>
          <a:off x="6949440" y="2027816"/>
          <a:ext cx="4832656" cy="3484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235D383-7571-12B7-8003-D958FE41F770}"/>
              </a:ext>
            </a:extLst>
          </p:cNvPr>
          <p:cNvSpPr txBox="1"/>
          <p:nvPr/>
        </p:nvSpPr>
        <p:spPr>
          <a:xfrm>
            <a:off x="838200" y="2213813"/>
            <a:ext cx="5257799" cy="3785652"/>
          </a:xfrm>
          <a:prstGeom prst="rect">
            <a:avLst/>
          </a:prstGeom>
          <a:noFill/>
        </p:spPr>
        <p:txBody>
          <a:bodyPr wrap="square" rtlCol="0">
            <a:spAutoFit/>
          </a:bodyPr>
          <a:lstStyle/>
          <a:p>
            <a:pPr marL="285750" indent="-285750">
              <a:buFont typeface="Arial" panose="020B0604020202020204" pitchFamily="34" charset="0"/>
              <a:buChar char="•"/>
            </a:pPr>
            <a:r>
              <a:rPr lang="en-KR" sz="4800" dirty="0"/>
              <a:t>Registering images (Save id , capture faces, train)</a:t>
            </a:r>
          </a:p>
          <a:p>
            <a:pPr marL="285750" indent="-285750">
              <a:buFont typeface="Arial" panose="020B0604020202020204" pitchFamily="34" charset="0"/>
              <a:buChar char="•"/>
            </a:pPr>
            <a:r>
              <a:rPr lang="en-KR" sz="4800" dirty="0"/>
              <a:t>Load Cascade </a:t>
            </a:r>
          </a:p>
          <a:p>
            <a:pPr marL="285750" indent="-285750">
              <a:buFont typeface="Arial" panose="020B0604020202020204" pitchFamily="34" charset="0"/>
              <a:buChar char="•"/>
            </a:pPr>
            <a:r>
              <a:rPr lang="en-US" sz="4800" dirty="0"/>
              <a:t>D</a:t>
            </a:r>
            <a:r>
              <a:rPr lang="en-KR" sz="4800" dirty="0"/>
              <a:t>etect face</a:t>
            </a:r>
          </a:p>
          <a:p>
            <a:pPr marL="285750" indent="-285750">
              <a:buFont typeface="Arial" panose="020B0604020202020204" pitchFamily="34" charset="0"/>
              <a:buChar char="•"/>
            </a:pPr>
            <a:r>
              <a:rPr lang="en-KR" sz="4800" dirty="0"/>
              <a:t>Mark attendance in CSV file.</a:t>
            </a:r>
          </a:p>
        </p:txBody>
      </p:sp>
    </p:spTree>
    <p:extLst>
      <p:ext uri="{BB962C8B-B14F-4D97-AF65-F5344CB8AC3E}">
        <p14:creationId xmlns:p14="http://schemas.microsoft.com/office/powerpoint/2010/main" val="210237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21545-CAE7-FC23-CAC2-DD774B769153}"/>
              </a:ext>
            </a:extLst>
          </p:cNvPr>
          <p:cNvSpPr>
            <a:spLocks noGrp="1"/>
          </p:cNvSpPr>
          <p:nvPr>
            <p:ph idx="1"/>
          </p:nvPr>
        </p:nvSpPr>
        <p:spPr>
          <a:xfrm>
            <a:off x="410029" y="358521"/>
            <a:ext cx="11371942" cy="926017"/>
          </a:xfrm>
        </p:spPr>
        <p:txBody>
          <a:bodyPr vert="horz" lIns="91440" tIns="45720" rIns="91440" bIns="45720" rtlCol="0" anchor="t">
            <a:noAutofit/>
          </a:bodyPr>
          <a:lstStyle/>
          <a:p>
            <a:pPr marL="0" indent="0" algn="ctr">
              <a:buNone/>
            </a:pPr>
            <a:r>
              <a:rPr lang="en-US" sz="4400" dirty="0">
                <a:latin typeface="The Serif Hand Black"/>
                <a:ea typeface="+mn-lt"/>
                <a:cs typeface="+mn-lt"/>
              </a:rPr>
              <a:t>GUI</a:t>
            </a:r>
            <a:endParaRPr lang="en-US" sz="4400" dirty="0">
              <a:latin typeface="The Serif Hand Black"/>
              <a:cs typeface="Calibri"/>
            </a:endParaRPr>
          </a:p>
        </p:txBody>
      </p:sp>
      <p:sp>
        <p:nvSpPr>
          <p:cNvPr id="5" name="TextBox 4">
            <a:extLst>
              <a:ext uri="{FF2B5EF4-FFF2-40B4-BE49-F238E27FC236}">
                <a16:creationId xmlns:a16="http://schemas.microsoft.com/office/drawing/2014/main" id="{ACD6C38A-ACFF-B46C-8549-847F16D048F0}"/>
              </a:ext>
            </a:extLst>
          </p:cNvPr>
          <p:cNvSpPr txBox="1"/>
          <p:nvPr/>
        </p:nvSpPr>
        <p:spPr>
          <a:xfrm>
            <a:off x="6419561" y="3811012"/>
            <a:ext cx="493423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3200" b="1"/>
              <a:t>GUI frontend</a:t>
            </a:r>
          </a:p>
          <a:p>
            <a:pPr marL="457200" indent="-457200">
              <a:buFont typeface="Arial" panose="020B0604020202020204" pitchFamily="34" charset="0"/>
              <a:buChar char="•"/>
            </a:pPr>
            <a:r>
              <a:rPr lang="en-US" sz="3200" b="1" err="1"/>
              <a:t>MenuBar</a:t>
            </a:r>
            <a:endParaRPr lang="en-US" sz="3200" b="1"/>
          </a:p>
          <a:p>
            <a:pPr marL="457200" indent="-457200">
              <a:buFont typeface="Arial" panose="020B0604020202020204" pitchFamily="34" charset="0"/>
              <a:buChar char="•"/>
            </a:pPr>
            <a:r>
              <a:rPr lang="en-US" sz="3200" b="1" err="1"/>
              <a:t>TreeView</a:t>
            </a:r>
            <a:r>
              <a:rPr lang="en-US" sz="3200" b="1"/>
              <a:t> Attendance Table</a:t>
            </a:r>
          </a:p>
          <a:p>
            <a:pPr marL="457200" indent="-457200">
              <a:buFont typeface="Arial" panose="020B0604020202020204" pitchFamily="34" charset="0"/>
              <a:buChar char="•"/>
            </a:pPr>
            <a:r>
              <a:rPr lang="en-US" sz="3200" b="1" err="1"/>
              <a:t>ScrollBar</a:t>
            </a:r>
            <a:endParaRPr lang="en-US" sz="3200" b="1"/>
          </a:p>
          <a:p>
            <a:pPr marL="457200" indent="-457200">
              <a:buFont typeface="Arial" panose="020B0604020202020204" pitchFamily="34" charset="0"/>
              <a:buChar char="•"/>
            </a:pPr>
            <a:r>
              <a:rPr lang="en-US" sz="3200" b="1"/>
              <a:t>Buttons</a:t>
            </a:r>
          </a:p>
          <a:p>
            <a:pPr marL="457200" indent="-457200">
              <a:buFont typeface="Arial"/>
              <a:buChar char="•"/>
            </a:pPr>
            <a:endParaRPr lang="en-US" sz="3200" b="1"/>
          </a:p>
        </p:txBody>
      </p:sp>
      <p:pic>
        <p:nvPicPr>
          <p:cNvPr id="7" name="Picture 7" descr="Empty speech bubbles">
            <a:extLst>
              <a:ext uri="{FF2B5EF4-FFF2-40B4-BE49-F238E27FC236}">
                <a16:creationId xmlns:a16="http://schemas.microsoft.com/office/drawing/2014/main" id="{7F87B1DE-AD5B-CC4E-4F75-39AF3C1898A7}"/>
              </a:ext>
            </a:extLst>
          </p:cNvPr>
          <p:cNvPicPr>
            <a:picLocks noChangeAspect="1"/>
          </p:cNvPicPr>
          <p:nvPr/>
        </p:nvPicPr>
        <p:blipFill>
          <a:blip r:embed="rId2"/>
          <a:stretch>
            <a:fillRect/>
          </a:stretch>
        </p:blipFill>
        <p:spPr>
          <a:xfrm>
            <a:off x="9026526" y="-1365"/>
            <a:ext cx="3100385" cy="1645791"/>
          </a:xfrm>
          <a:prstGeom prst="rect">
            <a:avLst/>
          </a:prstGeom>
        </p:spPr>
      </p:pic>
      <p:sp>
        <p:nvSpPr>
          <p:cNvPr id="14" name="TextBox 13">
            <a:extLst>
              <a:ext uri="{FF2B5EF4-FFF2-40B4-BE49-F238E27FC236}">
                <a16:creationId xmlns:a16="http://schemas.microsoft.com/office/drawing/2014/main" id="{37BADDC6-44D7-3C71-8908-8694D59EA57D}"/>
              </a:ext>
            </a:extLst>
          </p:cNvPr>
          <p:cNvSpPr txBox="1"/>
          <p:nvPr/>
        </p:nvSpPr>
        <p:spPr>
          <a:xfrm>
            <a:off x="4493164" y="2175811"/>
            <a:ext cx="6231385" cy="2062103"/>
          </a:xfrm>
          <a:prstGeom prst="rect">
            <a:avLst/>
          </a:prstGeom>
          <a:noFill/>
        </p:spPr>
        <p:txBody>
          <a:bodyPr wrap="square" rtlCol="0">
            <a:spAutoFit/>
          </a:bodyPr>
          <a:lstStyle/>
          <a:p>
            <a:r>
              <a:rPr lang="en-US" sz="3200" b="1" i="0">
                <a:solidFill>
                  <a:srgbClr val="212529"/>
                </a:solidFill>
                <a:effectLst/>
              </a:rPr>
              <a:t>Users interact with information by manipulating visual widgets, which are designed to respond in accordance with the type of data they hold and support the actions necessary to complete the user’s task.</a:t>
            </a:r>
            <a:endParaRPr lang="en-KR" sz="3200" b="1"/>
          </a:p>
        </p:txBody>
      </p:sp>
      <p:pic>
        <p:nvPicPr>
          <p:cNvPr id="15" name="Picture 14" descr="Logo, company name&#10;&#10;Description automatically generated">
            <a:extLst>
              <a:ext uri="{FF2B5EF4-FFF2-40B4-BE49-F238E27FC236}">
                <a16:creationId xmlns:a16="http://schemas.microsoft.com/office/drawing/2014/main" id="{7AD8AA1C-9CAF-090F-4420-82019CEAC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66" y="2311055"/>
            <a:ext cx="3526731" cy="3504182"/>
          </a:xfrm>
          <a:prstGeom prst="rect">
            <a:avLst/>
          </a:prstGeom>
        </p:spPr>
      </p:pic>
    </p:spTree>
    <p:extLst>
      <p:ext uri="{BB962C8B-B14F-4D97-AF65-F5344CB8AC3E}">
        <p14:creationId xmlns:p14="http://schemas.microsoft.com/office/powerpoint/2010/main" val="134858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under water&#10;&#10;Description automatically generated with low confidence">
            <a:extLst>
              <a:ext uri="{FF2B5EF4-FFF2-40B4-BE49-F238E27FC236}">
                <a16:creationId xmlns:a16="http://schemas.microsoft.com/office/drawing/2014/main" id="{57DE1342-109D-2C03-B5D9-138CD7F4F023}"/>
              </a:ext>
            </a:extLst>
          </p:cNvPr>
          <p:cNvPicPr>
            <a:picLocks noChangeAspect="1"/>
          </p:cNvPicPr>
          <p:nvPr/>
        </p:nvPicPr>
        <p:blipFill rotWithShape="1">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5"/>
          <a:stretch/>
        </p:blipFill>
        <p:spPr>
          <a:xfrm>
            <a:off x="20" y="10"/>
            <a:ext cx="12188930" cy="6857990"/>
          </a:xfrm>
          <a:prstGeom prst="rect">
            <a:avLst/>
          </a:prstGeom>
        </p:spPr>
      </p:pic>
      <p:sp>
        <p:nvSpPr>
          <p:cNvPr id="2" name="TextBox 1">
            <a:extLst>
              <a:ext uri="{FF2B5EF4-FFF2-40B4-BE49-F238E27FC236}">
                <a16:creationId xmlns:a16="http://schemas.microsoft.com/office/drawing/2014/main" id="{6F8E4DAD-01F5-A656-2F69-2C11E59200D2}"/>
              </a:ext>
            </a:extLst>
          </p:cNvPr>
          <p:cNvSpPr txBox="1"/>
          <p:nvPr/>
        </p:nvSpPr>
        <p:spPr>
          <a:xfrm>
            <a:off x="1524000" y="1122363"/>
            <a:ext cx="9144000" cy="3063240"/>
          </a:xfrm>
          <a:prstGeom prst="rect">
            <a:avLst/>
          </a:prstGeom>
        </p:spPr>
        <p:txBody>
          <a:bodyPr vert="horz" lIns="91440" tIns="45720" rIns="91440" bIns="45720" rtlCol="0" anchor="b">
            <a:normAutofit fontScale="85000" lnSpcReduction="10000"/>
          </a:bodyPr>
          <a:lstStyle/>
          <a:p>
            <a:pPr algn="ctr">
              <a:spcBef>
                <a:spcPct val="0"/>
              </a:spcBef>
              <a:spcAft>
                <a:spcPts val="600"/>
              </a:spcAft>
            </a:pPr>
            <a:r>
              <a:rPr lang="en-US" sz="10800" dirty="0">
                <a:latin typeface="+mj-lt"/>
                <a:ea typeface="+mj-ea"/>
                <a:cs typeface="+mj-cs"/>
              </a:rPr>
              <a:t>Let’s dive deep in </a:t>
            </a:r>
          </a:p>
          <a:p>
            <a:pPr algn="ctr">
              <a:spcBef>
                <a:spcPct val="0"/>
              </a:spcBef>
              <a:spcAft>
                <a:spcPts val="600"/>
              </a:spcAft>
            </a:pPr>
            <a:r>
              <a:rPr lang="en-US" sz="10800" dirty="0">
                <a:latin typeface="+mj-lt"/>
                <a:ea typeface="+mj-ea"/>
                <a:cs typeface="+mj-cs"/>
              </a:rPr>
              <a:t>Understanding algorithms</a:t>
            </a:r>
          </a:p>
        </p:txBody>
      </p:sp>
      <p:sp>
        <p:nvSpPr>
          <p:cNvPr id="14"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D7DE81-F5EE-6948-0AD4-C6FA8CD79DDB}"/>
              </a:ext>
            </a:extLst>
          </p:cNvPr>
          <p:cNvSpPr txBox="1"/>
          <p:nvPr/>
        </p:nvSpPr>
        <p:spPr>
          <a:xfrm>
            <a:off x="10660968" y="6657945"/>
            <a:ext cx="1527982" cy="200055"/>
          </a:xfrm>
          <a:prstGeom prst="rect">
            <a:avLst/>
          </a:prstGeom>
          <a:solidFill>
            <a:srgbClr val="000000"/>
          </a:solidFill>
        </p:spPr>
        <p:txBody>
          <a:bodyPr wrap="none" rtlCol="0">
            <a:spAutoFit/>
          </a:bodyPr>
          <a:lstStyle/>
          <a:p>
            <a:pPr algn="r">
              <a:spcAft>
                <a:spcPts val="600"/>
              </a:spcAft>
            </a:pPr>
            <a:r>
              <a:rPr lang="en-KR" sz="700">
                <a:solidFill>
                  <a:srgbClr val="FFFFFF"/>
                </a:solidFill>
                <a:hlinkClick r:id="rId3" tooltip="https://binary-map.deviantart.com/art/Assassin-s-Creed-Black-Flag-Dive-The-Underwater-418410339">
                  <a:extLst>
                    <a:ext uri="{A12FA001-AC4F-418D-AE19-62706E023703}">
                      <ahyp:hlinkClr xmlns:ahyp="http://schemas.microsoft.com/office/drawing/2018/hyperlinkcolor" val="tx"/>
                    </a:ext>
                  </a:extLst>
                </a:hlinkClick>
              </a:rPr>
              <a:t>This Photo</a:t>
            </a:r>
            <a:r>
              <a:rPr lang="en-KR" sz="700">
                <a:solidFill>
                  <a:srgbClr val="FFFFFF"/>
                </a:solidFill>
              </a:rPr>
              <a:t> by Unknown Author is licensed under </a:t>
            </a:r>
            <a:r>
              <a:rPr lang="en-KR"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KR" sz="700">
              <a:solidFill>
                <a:srgbClr val="FFFFFF"/>
              </a:solidFill>
            </a:endParaRPr>
          </a:p>
        </p:txBody>
      </p:sp>
    </p:spTree>
    <p:extLst>
      <p:ext uri="{BB962C8B-B14F-4D97-AF65-F5344CB8AC3E}">
        <p14:creationId xmlns:p14="http://schemas.microsoft.com/office/powerpoint/2010/main" val="2038233120"/>
      </p:ext>
    </p:extLst>
  </p:cSld>
  <p:clrMapOvr>
    <a:overrideClrMapping bg1="dk1" tx1="lt1" bg2="dk2" tx2="lt2" accent1="accent1" accent2="accent2" accent3="accent3" accent4="accent4" accent5="accent5" accent6="accent6" hlink="hlink" folHlink="folHlink"/>
  </p:clrMapOvr>
  <p:transition spd="slow">
    <p:wipe/>
  </p:transition>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693</TotalTime>
  <Words>950</Words>
  <Application>Microsoft Macintosh PowerPoint</Application>
  <PresentationFormat>Widescreen</PresentationFormat>
  <Paragraphs>114</Paragraphs>
  <Slides>36</Slides>
  <Notes>0</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36</vt:i4>
      </vt:variant>
    </vt:vector>
  </HeadingPairs>
  <TitlesOfParts>
    <vt:vector size="52" baseType="lpstr">
      <vt:lpstr>sohne</vt:lpstr>
      <vt:lpstr>source-serif-pro</vt:lpstr>
      <vt:lpstr>The Hand Bold</vt:lpstr>
      <vt:lpstr>Andale Mono</vt:lpstr>
      <vt:lpstr>Arial</vt:lpstr>
      <vt:lpstr>Calibri</vt:lpstr>
      <vt:lpstr>Calibri Light</vt:lpstr>
      <vt:lpstr>Century</vt:lpstr>
      <vt:lpstr>Segoe UI</vt:lpstr>
      <vt:lpstr>Segoe UI Semibold</vt:lpstr>
      <vt:lpstr>The Serif Hand Black</vt:lpstr>
      <vt:lpstr>Times New Roman</vt:lpstr>
      <vt:lpstr>Wingdings</vt:lpstr>
      <vt:lpstr>SketchyVTI</vt:lpstr>
      <vt:lpstr>Office Theme</vt:lpstr>
      <vt:lpstr>Office Theme</vt:lpstr>
      <vt:lpstr>The New-art of attending students (N.A.A.S)</vt:lpstr>
      <vt:lpstr>G0al </vt:lpstr>
      <vt:lpstr>objective</vt:lpstr>
      <vt:lpstr>Algorithms Used: </vt:lpstr>
      <vt:lpstr>Main Modules used (python)</vt:lpstr>
      <vt:lpstr>Email client configuration.</vt:lpstr>
      <vt:lpstr>Face Recognition , detection and Excel sheet configuration.</vt:lpstr>
      <vt:lpstr>PowerPoint Presentation</vt:lpstr>
      <vt:lpstr>PowerPoint Presentation</vt:lpstr>
      <vt:lpstr>Face Detection (Open Cv)</vt:lpstr>
      <vt:lpstr>PowerPoint Presentation</vt:lpstr>
      <vt:lpstr>Fig. A sample of Haar features used in the Original Research Paper published by Viola and Jones. </vt:lpstr>
      <vt:lpstr>Fig. If the difference is close to 1, then there is an edge detected by the haar feature.</vt:lpstr>
      <vt:lpstr>Fig. The GIF shows how a haar feature traverses on an image from its left towards its right.</vt:lpstr>
      <vt:lpstr>Fig. The GIF shows the making of an Integral Image. Each pixel in an Integral image is the sum of all the pixels in its left and above.</vt:lpstr>
      <vt:lpstr>Fig. Integral Image is used here to calculate the haar value.</vt:lpstr>
      <vt:lpstr>Fig. Haar calculation from Integral Image. This is a case where there is a sudden change of pixel intensities moving vertically from the left towards the right in the image.</vt:lpstr>
      <vt:lpstr>Fig. Attentional Cascade</vt:lpstr>
      <vt:lpstr>Fig. Feature Detection on an Image containing a face</vt:lpstr>
      <vt:lpstr>Features of our project</vt:lpstr>
      <vt:lpstr>Steps for achieving this project</vt:lpstr>
      <vt:lpstr>Architectural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Mushtariy Abdurakhmonova</cp:lastModifiedBy>
  <cp:revision>369</cp:revision>
  <dcterms:created xsi:type="dcterms:W3CDTF">2013-07-15T20:26:40Z</dcterms:created>
  <dcterms:modified xsi:type="dcterms:W3CDTF">2022-11-18T12:40:09Z</dcterms:modified>
</cp:coreProperties>
</file>